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0" r:id="rId2"/>
  </p:sldMasterIdLst>
  <p:notesMasterIdLst>
    <p:notesMasterId r:id="rId22"/>
  </p:notesMasterIdLst>
  <p:sldIdLst>
    <p:sldId id="285" r:id="rId3"/>
    <p:sldId id="265" r:id="rId4"/>
    <p:sldId id="266" r:id="rId5"/>
    <p:sldId id="279" r:id="rId6"/>
    <p:sldId id="267" r:id="rId7"/>
    <p:sldId id="268" r:id="rId8"/>
    <p:sldId id="269" r:id="rId9"/>
    <p:sldId id="270" r:id="rId10"/>
    <p:sldId id="271" r:id="rId11"/>
    <p:sldId id="272" r:id="rId12"/>
    <p:sldId id="273" r:id="rId13"/>
    <p:sldId id="274" r:id="rId14"/>
    <p:sldId id="280" r:id="rId15"/>
    <p:sldId id="283" r:id="rId16"/>
    <p:sldId id="276" r:id="rId17"/>
    <p:sldId id="275" r:id="rId18"/>
    <p:sldId id="282" r:id="rId19"/>
    <p:sldId id="281" r:id="rId20"/>
    <p:sldId id="277"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0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68" autoAdjust="0"/>
  </p:normalViewPr>
  <p:slideViewPr>
    <p:cSldViewPr snapToGrid="0" snapToObjects="1">
      <p:cViewPr varScale="1">
        <p:scale>
          <a:sx n="93" d="100"/>
          <a:sy n="93" d="100"/>
        </p:scale>
        <p:origin x="-2154" y="-9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99" d="100"/>
          <a:sy n="99" d="100"/>
        </p:scale>
        <p:origin x="3570"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E0F267-A823-4090-8DCB-CE9327E0E2CE}" type="doc">
      <dgm:prSet loTypeId="urn:microsoft.com/office/officeart/2008/layout/LinedList" loCatId="list" qsTypeId="urn:microsoft.com/office/officeart/2005/8/quickstyle/simple1" qsCatId="simple" csTypeId="urn:microsoft.com/office/officeart/2005/8/colors/accent1_2" csCatId="accent1" phldr="1"/>
      <dgm:spPr/>
      <dgm:t>
        <a:bodyPr/>
        <a:lstStyle/>
        <a:p>
          <a:endParaRPr lang="en-US"/>
        </a:p>
      </dgm:t>
    </dgm:pt>
    <dgm:pt modelId="{1ED86A75-23E9-4FBD-9B2E-81C7A8162A39}">
      <dgm:prSet phldrT="[Text]"/>
      <dgm:spPr/>
      <dgm:t>
        <a:bodyPr/>
        <a:lstStyle/>
        <a:p>
          <a:pPr algn="ctr"/>
          <a:endParaRPr lang="en-US" b="1" dirty="0">
            <a:solidFill>
              <a:srgbClr val="FF0000"/>
            </a:solidFill>
          </a:endParaRPr>
        </a:p>
        <a:p>
          <a:pPr algn="ctr"/>
          <a:endParaRPr lang="en-US" b="1" dirty="0">
            <a:solidFill>
              <a:srgbClr val="FF0000"/>
            </a:solidFill>
          </a:endParaRPr>
        </a:p>
        <a:p>
          <a:pPr algn="ctr"/>
          <a:endParaRPr lang="en-US" b="1" dirty="0">
            <a:solidFill>
              <a:srgbClr val="FF0000"/>
            </a:solidFill>
          </a:endParaRPr>
        </a:p>
        <a:p>
          <a:pPr algn="ctr"/>
          <a:endParaRPr lang="en-US" b="1" dirty="0">
            <a:solidFill>
              <a:srgbClr val="FF0000"/>
            </a:solidFill>
          </a:endParaRPr>
        </a:p>
        <a:p>
          <a:pPr algn="ctr"/>
          <a:endParaRPr lang="en-US" b="1" dirty="0">
            <a:solidFill>
              <a:srgbClr val="FF0000"/>
            </a:solidFill>
          </a:endParaRPr>
        </a:p>
        <a:p>
          <a:pPr algn="ctr"/>
          <a:r>
            <a:rPr lang="en-US" b="1" dirty="0">
              <a:solidFill>
                <a:srgbClr val="FF0000"/>
              </a:solidFill>
            </a:rPr>
            <a:t>TASK 1. SELECT THE LITERATURE TO REVIEW </a:t>
          </a:r>
          <a:endParaRPr lang="en-US" dirty="0">
            <a:solidFill>
              <a:srgbClr val="FF0000"/>
            </a:solidFill>
          </a:endParaRPr>
        </a:p>
      </dgm:t>
    </dgm:pt>
    <dgm:pt modelId="{4A95DFD4-23FB-448B-94F0-5C61417BD063}" type="parTrans" cxnId="{B5E4A914-71E9-4D23-A905-89B4702B604A}">
      <dgm:prSet/>
      <dgm:spPr/>
      <dgm:t>
        <a:bodyPr/>
        <a:lstStyle/>
        <a:p>
          <a:endParaRPr lang="en-US"/>
        </a:p>
      </dgm:t>
    </dgm:pt>
    <dgm:pt modelId="{0CE0AF25-D4A8-4D09-868A-6767D6CAC52E}" type="sibTrans" cxnId="{B5E4A914-71E9-4D23-A905-89B4702B604A}">
      <dgm:prSet/>
      <dgm:spPr/>
      <dgm:t>
        <a:bodyPr/>
        <a:lstStyle/>
        <a:p>
          <a:endParaRPr lang="en-US"/>
        </a:p>
      </dgm:t>
    </dgm:pt>
    <dgm:pt modelId="{B400DC5E-446E-41E2-A5BA-4C482C468A1E}">
      <dgm:prSet phldrT="[Text]" custT="1"/>
      <dgm:spPr/>
      <dgm:t>
        <a:bodyPr/>
        <a:lstStyle/>
        <a:p>
          <a:r>
            <a:rPr lang="en-US" sz="2000" dirty="0"/>
            <a:t>Select the material to review and the material to be discarded. </a:t>
          </a:r>
          <a:br>
            <a:rPr lang="en-US" sz="2000" dirty="0"/>
          </a:br>
          <a:endParaRPr lang="en-US" sz="2000" dirty="0"/>
        </a:p>
      </dgm:t>
    </dgm:pt>
    <dgm:pt modelId="{F8C101CB-9FF1-48A5-A5D4-D9FA1AD66F71}" type="parTrans" cxnId="{61ACE712-57A3-42DA-AD17-61DAD7BF47F0}">
      <dgm:prSet/>
      <dgm:spPr/>
      <dgm:t>
        <a:bodyPr/>
        <a:lstStyle/>
        <a:p>
          <a:endParaRPr lang="en-US"/>
        </a:p>
      </dgm:t>
    </dgm:pt>
    <dgm:pt modelId="{72EC2F3E-0C4E-4D8E-A362-36A95D11830E}" type="sibTrans" cxnId="{61ACE712-57A3-42DA-AD17-61DAD7BF47F0}">
      <dgm:prSet/>
      <dgm:spPr/>
      <dgm:t>
        <a:bodyPr/>
        <a:lstStyle/>
        <a:p>
          <a:endParaRPr lang="en-US"/>
        </a:p>
      </dgm:t>
    </dgm:pt>
    <dgm:pt modelId="{E78FB576-FDAB-42C2-8A12-8E02EBC4C6DA}">
      <dgm:prSet phldrT="[Text]" custT="1"/>
      <dgm:spPr/>
      <dgm:t>
        <a:bodyPr/>
        <a:lstStyle/>
        <a:p>
          <a:r>
            <a:rPr lang="en-US" sz="2000" dirty="0"/>
            <a:t>After selecting the literature to review, begin to refine your preliminary topic. Remember: </a:t>
          </a:r>
        </a:p>
      </dgm:t>
    </dgm:pt>
    <dgm:pt modelId="{AED708BF-B9F1-4EB4-B36D-9E23BE04A1A0}" type="parTrans" cxnId="{45BE0D0A-0605-4954-A184-74BD0A0F3638}">
      <dgm:prSet/>
      <dgm:spPr/>
      <dgm:t>
        <a:bodyPr/>
        <a:lstStyle/>
        <a:p>
          <a:endParaRPr lang="en-US"/>
        </a:p>
      </dgm:t>
    </dgm:pt>
    <dgm:pt modelId="{D4A4915B-F46F-46E7-B377-A749C2501EB5}" type="sibTrans" cxnId="{45BE0D0A-0605-4954-A184-74BD0A0F3638}">
      <dgm:prSet/>
      <dgm:spPr/>
      <dgm:t>
        <a:bodyPr/>
        <a:lstStyle/>
        <a:p>
          <a:endParaRPr lang="en-US"/>
        </a:p>
      </dgm:t>
    </dgm:pt>
    <dgm:pt modelId="{FAA8851F-0B47-4C24-A57D-762B3B5122A3}">
      <dgm:prSet phldrT="[Text]" custT="1"/>
      <dgm:spPr/>
      <dgm:t>
        <a:bodyPr/>
        <a:lstStyle/>
        <a:p>
          <a:r>
            <a:rPr lang="en-US" sz="2000" dirty="0"/>
            <a:t>Next, examine and reflect on the impact of the search data on your topic understanding. </a:t>
          </a:r>
        </a:p>
      </dgm:t>
    </dgm:pt>
    <dgm:pt modelId="{CB400B81-19FC-41DA-82E9-0AC947F7EAAD}" type="parTrans" cxnId="{1A2CAF7E-0EC2-4D0E-8A66-B0B6EC0C174D}">
      <dgm:prSet/>
      <dgm:spPr/>
      <dgm:t>
        <a:bodyPr/>
        <a:lstStyle/>
        <a:p>
          <a:endParaRPr lang="en-US"/>
        </a:p>
      </dgm:t>
    </dgm:pt>
    <dgm:pt modelId="{7744F756-E3C2-4025-B083-9DE33E32FF1A}" type="sibTrans" cxnId="{1A2CAF7E-0EC2-4D0E-8A66-B0B6EC0C174D}">
      <dgm:prSet/>
      <dgm:spPr/>
      <dgm:t>
        <a:bodyPr/>
        <a:lstStyle/>
        <a:p>
          <a:endParaRPr lang="en-US"/>
        </a:p>
      </dgm:t>
    </dgm:pt>
    <dgm:pt modelId="{812D6458-4A94-40C2-AAF9-75BE5777CA7C}">
      <dgm:prSet custT="1"/>
      <dgm:spPr/>
      <dgm:t>
        <a:bodyPr/>
        <a:lstStyle/>
        <a:p>
          <a:pPr>
            <a:buFont typeface="Symbol" panose="05050102010706020507" pitchFamily="18" charset="2"/>
            <a:buChar char=""/>
          </a:pPr>
          <a:r>
            <a:rPr lang="en-US" sz="1400" i="1" dirty="0"/>
            <a:t>The main consideration must be finding the information addressing the key ideas in your pre­liminary topic statement. </a:t>
          </a:r>
        </a:p>
      </dgm:t>
    </dgm:pt>
    <dgm:pt modelId="{7973090E-5383-41A4-BC63-D07CFA681717}" type="parTrans" cxnId="{B081711A-859D-44C2-A362-4490222FD867}">
      <dgm:prSet/>
      <dgm:spPr/>
      <dgm:t>
        <a:bodyPr/>
        <a:lstStyle/>
        <a:p>
          <a:endParaRPr lang="en-US"/>
        </a:p>
      </dgm:t>
    </dgm:pt>
    <dgm:pt modelId="{E2F3E5F5-BA92-451D-9B25-78F995CC67A1}" type="sibTrans" cxnId="{B081711A-859D-44C2-A362-4490222FD867}">
      <dgm:prSet/>
      <dgm:spPr/>
      <dgm:t>
        <a:bodyPr/>
        <a:lstStyle/>
        <a:p>
          <a:endParaRPr lang="en-US"/>
        </a:p>
      </dgm:t>
    </dgm:pt>
    <dgm:pt modelId="{A795BFEF-E30B-44F4-A33D-0BC0675B7AA5}">
      <dgm:prSet/>
      <dgm:spPr/>
      <dgm:t>
        <a:bodyPr/>
        <a:lstStyle/>
        <a:p>
          <a:pPr>
            <a:buFont typeface="Symbol" panose="05050102010706020507" pitchFamily="18" charset="2"/>
            <a:buChar char=""/>
          </a:pPr>
          <a:r>
            <a:rPr lang="en-US" i="1" dirty="0"/>
            <a:t>Other considerations might apply as well. </a:t>
          </a:r>
        </a:p>
      </dgm:t>
    </dgm:pt>
    <dgm:pt modelId="{6F486945-EE97-4843-B3F0-FFCD29541636}" type="parTrans" cxnId="{B3127B54-3E76-4285-AF43-D84E0AA7C045}">
      <dgm:prSet/>
      <dgm:spPr/>
      <dgm:t>
        <a:bodyPr/>
        <a:lstStyle/>
        <a:p>
          <a:endParaRPr lang="en-US"/>
        </a:p>
      </dgm:t>
    </dgm:pt>
    <dgm:pt modelId="{1E851307-5E88-424B-9E14-A321F29C9D75}" type="sibTrans" cxnId="{B3127B54-3E76-4285-AF43-D84E0AA7C045}">
      <dgm:prSet/>
      <dgm:spPr/>
      <dgm:t>
        <a:bodyPr/>
        <a:lstStyle/>
        <a:p>
          <a:endParaRPr lang="en-US"/>
        </a:p>
      </dgm:t>
    </dgm:pt>
    <dgm:pt modelId="{F3081A66-14E0-4D88-9A35-3735C1AEC5AD}">
      <dgm:prSet custT="1"/>
      <dgm:spPr/>
      <dgm:t>
        <a:bodyPr/>
        <a:lstStyle/>
        <a:p>
          <a:pPr>
            <a:buFont typeface="Symbol" panose="05050102010706020507" pitchFamily="18" charset="2"/>
            <a:buChar char=""/>
          </a:pPr>
          <a:r>
            <a:rPr lang="en-US" sz="1400" i="1" dirty="0"/>
            <a:t>The topic statement provides the direc­tion and boundaries of your search. </a:t>
          </a:r>
        </a:p>
      </dgm:t>
    </dgm:pt>
    <dgm:pt modelId="{E7AE3E00-5AEA-4AD9-9B12-7D38C6516E80}" type="parTrans" cxnId="{ABEFF7B1-2385-477F-9C77-EE021FC49E15}">
      <dgm:prSet/>
      <dgm:spPr/>
      <dgm:t>
        <a:bodyPr/>
        <a:lstStyle/>
        <a:p>
          <a:endParaRPr lang="en-US"/>
        </a:p>
      </dgm:t>
    </dgm:pt>
    <dgm:pt modelId="{AA78DA46-9E75-43AF-9BAD-B1231EE91B96}" type="sibTrans" cxnId="{ABEFF7B1-2385-477F-9C77-EE021FC49E15}">
      <dgm:prSet/>
      <dgm:spPr/>
      <dgm:t>
        <a:bodyPr/>
        <a:lstStyle/>
        <a:p>
          <a:endParaRPr lang="en-US"/>
        </a:p>
      </dgm:t>
    </dgm:pt>
    <dgm:pt modelId="{B97B3EEB-5EC6-43AE-91FE-955F9D83F245}">
      <dgm:prSet custT="1"/>
      <dgm:spPr/>
      <dgm:t>
        <a:bodyPr/>
        <a:lstStyle/>
        <a:p>
          <a:pPr>
            <a:buFont typeface="Symbol" panose="05050102010706020507" pitchFamily="18" charset="2"/>
            <a:buChar char=""/>
          </a:pPr>
          <a:r>
            <a:rPr lang="en-US" sz="1400" i="1" dirty="0"/>
            <a:t>Use the topic statement as a pathfinder. </a:t>
          </a:r>
        </a:p>
      </dgm:t>
    </dgm:pt>
    <dgm:pt modelId="{D2B1DCC5-B1A3-41F3-BD1D-BA07C1DCBCD9}" type="parTrans" cxnId="{8DBEB1C5-DB5E-425F-A1C3-ADC5FAB265C1}">
      <dgm:prSet/>
      <dgm:spPr/>
      <dgm:t>
        <a:bodyPr/>
        <a:lstStyle/>
        <a:p>
          <a:endParaRPr lang="en-US"/>
        </a:p>
      </dgm:t>
    </dgm:pt>
    <dgm:pt modelId="{009359F3-14CC-4FCC-AAD7-7BFE3A8F257A}" type="sibTrans" cxnId="{8DBEB1C5-DB5E-425F-A1C3-ADC5FAB265C1}">
      <dgm:prSet/>
      <dgm:spPr/>
      <dgm:t>
        <a:bodyPr/>
        <a:lstStyle/>
        <a:p>
          <a:endParaRPr lang="en-US"/>
        </a:p>
      </dgm:t>
    </dgm:pt>
    <dgm:pt modelId="{1F89B806-7AE5-47FC-AAA0-1F301A191549}">
      <dgm:prSet custT="1"/>
      <dgm:spPr/>
      <dgm:t>
        <a:bodyPr/>
        <a:lstStyle/>
        <a:p>
          <a:pPr>
            <a:buFont typeface="Courier New" panose="02070309020205020404" pitchFamily="49" charset="0"/>
            <a:buChar char="o"/>
          </a:pPr>
          <a:r>
            <a:rPr lang="en-US" sz="1400" i="1" dirty="0"/>
            <a:t>The topic is fluid and subject to change at this stage in the literature review. </a:t>
          </a:r>
        </a:p>
      </dgm:t>
    </dgm:pt>
    <dgm:pt modelId="{00F00CA3-F274-4836-B8B8-EBFCBBD04432}" type="parTrans" cxnId="{C2C6CABB-E8D7-4ED5-9389-2F519617181B}">
      <dgm:prSet/>
      <dgm:spPr/>
      <dgm:t>
        <a:bodyPr/>
        <a:lstStyle/>
        <a:p>
          <a:endParaRPr lang="en-US"/>
        </a:p>
      </dgm:t>
    </dgm:pt>
    <dgm:pt modelId="{ADA4E286-8AF6-41E9-B6C8-F4DD0E187ECA}" type="sibTrans" cxnId="{C2C6CABB-E8D7-4ED5-9389-2F519617181B}">
      <dgm:prSet/>
      <dgm:spPr/>
      <dgm:t>
        <a:bodyPr/>
        <a:lstStyle/>
        <a:p>
          <a:endParaRPr lang="en-US"/>
        </a:p>
      </dgm:t>
    </dgm:pt>
    <dgm:pt modelId="{7B42C138-DE5E-40A4-A6E5-B7E2F4E2AF88}">
      <dgm:prSet custT="1"/>
      <dgm:spPr/>
      <dgm:t>
        <a:bodyPr/>
        <a:lstStyle/>
        <a:p>
          <a:pPr>
            <a:buFont typeface="Courier New" panose="02070309020205020404" pitchFamily="49" charset="0"/>
            <a:buChar char="o"/>
          </a:pPr>
          <a:r>
            <a:rPr lang="en-US" sz="1400" i="1" dirty="0"/>
            <a:t>The data gathered while completing a search of the litera­ture will impact your topic knowledge. </a:t>
          </a:r>
        </a:p>
      </dgm:t>
    </dgm:pt>
    <dgm:pt modelId="{32C7EB53-AB3E-4A47-A09E-13E5C9B4D639}" type="parTrans" cxnId="{F6F14EF6-7EF2-49E8-8E0F-BEBFC731EC9A}">
      <dgm:prSet/>
      <dgm:spPr/>
      <dgm:t>
        <a:bodyPr/>
        <a:lstStyle/>
        <a:p>
          <a:endParaRPr lang="en-US"/>
        </a:p>
      </dgm:t>
    </dgm:pt>
    <dgm:pt modelId="{BD528457-C814-4FC7-ABE0-58CDF2AB1ED6}" type="sibTrans" cxnId="{F6F14EF6-7EF2-49E8-8E0F-BEBFC731EC9A}">
      <dgm:prSet/>
      <dgm:spPr/>
      <dgm:t>
        <a:bodyPr/>
        <a:lstStyle/>
        <a:p>
          <a:endParaRPr lang="en-US"/>
        </a:p>
      </dgm:t>
    </dgm:pt>
    <dgm:pt modelId="{36327486-3B9F-48F1-A32F-8D068332F6D2}">
      <dgm:prSet custT="1"/>
      <dgm:spPr/>
      <dgm:t>
        <a:bodyPr/>
        <a:lstStyle/>
        <a:p>
          <a:pPr>
            <a:buFont typeface="Courier New" panose="02070309020205020404" pitchFamily="49" charset="0"/>
            <a:buChar char="o"/>
          </a:pPr>
          <a:r>
            <a:rPr lang="en-US" sz="1400" i="1" dirty="0"/>
            <a:t>The literature selected from the search will qualify and refine the topic statement. </a:t>
          </a:r>
        </a:p>
      </dgm:t>
    </dgm:pt>
    <dgm:pt modelId="{4FA976A7-F972-460F-B0E1-E2CC49C11D69}" type="parTrans" cxnId="{2B63FBE8-1640-4459-A9C5-98A90895D14A}">
      <dgm:prSet/>
      <dgm:spPr/>
      <dgm:t>
        <a:bodyPr/>
        <a:lstStyle/>
        <a:p>
          <a:endParaRPr lang="en-US"/>
        </a:p>
      </dgm:t>
    </dgm:pt>
    <dgm:pt modelId="{66FC2839-3220-4967-AE57-697261DC2962}" type="sibTrans" cxnId="{2B63FBE8-1640-4459-A9C5-98A90895D14A}">
      <dgm:prSet/>
      <dgm:spPr/>
      <dgm:t>
        <a:bodyPr/>
        <a:lstStyle/>
        <a:p>
          <a:endParaRPr lang="en-US"/>
        </a:p>
      </dgm:t>
    </dgm:pt>
    <dgm:pt modelId="{776AA5E3-43B7-414D-8991-1F86FEFAC063}">
      <dgm:prSet custT="1"/>
      <dgm:spPr/>
      <dgm:t>
        <a:bodyPr/>
        <a:lstStyle/>
        <a:p>
          <a:pPr>
            <a:buFont typeface="Courier New" panose="02070309020205020404" pitchFamily="49" charset="0"/>
            <a:buChar char="o"/>
          </a:pPr>
          <a:r>
            <a:rPr lang="en-US" sz="1400" i="1" dirty="0"/>
            <a:t>Be mindful and deliberate while conducting the search</a:t>
          </a:r>
        </a:p>
      </dgm:t>
    </dgm:pt>
    <dgm:pt modelId="{735AFB42-DF0F-44A5-8FDC-6C00219EFB62}" type="parTrans" cxnId="{2A3D300C-8DDF-45B2-A6FC-9EC1EA5A1CCC}">
      <dgm:prSet/>
      <dgm:spPr/>
      <dgm:t>
        <a:bodyPr/>
        <a:lstStyle/>
        <a:p>
          <a:endParaRPr lang="en-US"/>
        </a:p>
      </dgm:t>
    </dgm:pt>
    <dgm:pt modelId="{B3F17D07-8261-4123-B527-60FBECB53492}" type="sibTrans" cxnId="{2A3D300C-8DDF-45B2-A6FC-9EC1EA5A1CCC}">
      <dgm:prSet/>
      <dgm:spPr/>
      <dgm:t>
        <a:bodyPr/>
        <a:lstStyle/>
        <a:p>
          <a:endParaRPr lang="en-US"/>
        </a:p>
      </dgm:t>
    </dgm:pt>
    <dgm:pt modelId="{20E28783-8274-488D-8CE1-AC109348A132}" type="pres">
      <dgm:prSet presAssocID="{51E0F267-A823-4090-8DCB-CE9327E0E2CE}" presName="vert0" presStyleCnt="0">
        <dgm:presLayoutVars>
          <dgm:dir/>
          <dgm:animOne val="branch"/>
          <dgm:animLvl val="lvl"/>
        </dgm:presLayoutVars>
      </dgm:prSet>
      <dgm:spPr/>
      <dgm:t>
        <a:bodyPr/>
        <a:lstStyle/>
        <a:p>
          <a:endParaRPr lang="en-US"/>
        </a:p>
      </dgm:t>
    </dgm:pt>
    <dgm:pt modelId="{563ADA2E-6FC6-42A0-8878-9F627DE1755F}" type="pres">
      <dgm:prSet presAssocID="{1ED86A75-23E9-4FBD-9B2E-81C7A8162A39}" presName="thickLine" presStyleLbl="alignNode1" presStyleIdx="0" presStyleCnt="1"/>
      <dgm:spPr/>
    </dgm:pt>
    <dgm:pt modelId="{07461FF6-CEA5-40CA-A40C-F7C712BA8B65}" type="pres">
      <dgm:prSet presAssocID="{1ED86A75-23E9-4FBD-9B2E-81C7A8162A39}" presName="horz1" presStyleCnt="0"/>
      <dgm:spPr/>
    </dgm:pt>
    <dgm:pt modelId="{2EB604E6-A35B-4F70-B055-5838E7C9ECD5}" type="pres">
      <dgm:prSet presAssocID="{1ED86A75-23E9-4FBD-9B2E-81C7A8162A39}" presName="tx1" presStyleLbl="revTx" presStyleIdx="0" presStyleCnt="12"/>
      <dgm:spPr/>
      <dgm:t>
        <a:bodyPr/>
        <a:lstStyle/>
        <a:p>
          <a:endParaRPr lang="en-US"/>
        </a:p>
      </dgm:t>
    </dgm:pt>
    <dgm:pt modelId="{25641E3D-2101-46AB-8046-129202B92300}" type="pres">
      <dgm:prSet presAssocID="{1ED86A75-23E9-4FBD-9B2E-81C7A8162A39}" presName="vert1" presStyleCnt="0"/>
      <dgm:spPr/>
    </dgm:pt>
    <dgm:pt modelId="{2B79DFD3-C921-4AF4-A4B8-646D34F00DF8}" type="pres">
      <dgm:prSet presAssocID="{B400DC5E-446E-41E2-A5BA-4C482C468A1E}" presName="vertSpace2a" presStyleCnt="0"/>
      <dgm:spPr/>
    </dgm:pt>
    <dgm:pt modelId="{CF2CBCFA-FC5C-4F49-A5E0-8F7069E59C79}" type="pres">
      <dgm:prSet presAssocID="{B400DC5E-446E-41E2-A5BA-4C482C468A1E}" presName="horz2" presStyleCnt="0"/>
      <dgm:spPr/>
    </dgm:pt>
    <dgm:pt modelId="{5B734DA5-7FD8-4F5B-B571-53629E1D6173}" type="pres">
      <dgm:prSet presAssocID="{B400DC5E-446E-41E2-A5BA-4C482C468A1E}" presName="horzSpace2" presStyleCnt="0"/>
      <dgm:spPr/>
    </dgm:pt>
    <dgm:pt modelId="{44881A89-6ECE-4BC5-9E71-B33F750E9AD3}" type="pres">
      <dgm:prSet presAssocID="{B400DC5E-446E-41E2-A5BA-4C482C468A1E}" presName="tx2" presStyleLbl="revTx" presStyleIdx="1" presStyleCnt="12"/>
      <dgm:spPr/>
      <dgm:t>
        <a:bodyPr/>
        <a:lstStyle/>
        <a:p>
          <a:endParaRPr lang="en-US"/>
        </a:p>
      </dgm:t>
    </dgm:pt>
    <dgm:pt modelId="{4DE80313-52CC-4C24-998B-B7D9B82D12D3}" type="pres">
      <dgm:prSet presAssocID="{B400DC5E-446E-41E2-A5BA-4C482C468A1E}" presName="vert2" presStyleCnt="0"/>
      <dgm:spPr/>
    </dgm:pt>
    <dgm:pt modelId="{D7BCBECE-61EF-4D6D-A322-063F37418290}" type="pres">
      <dgm:prSet presAssocID="{812D6458-4A94-40C2-AAF9-75BE5777CA7C}" presName="horz3" presStyleCnt="0"/>
      <dgm:spPr/>
    </dgm:pt>
    <dgm:pt modelId="{3A280501-0B85-4220-A20A-3D1BCDEA8684}" type="pres">
      <dgm:prSet presAssocID="{812D6458-4A94-40C2-AAF9-75BE5777CA7C}" presName="horzSpace3" presStyleCnt="0"/>
      <dgm:spPr/>
    </dgm:pt>
    <dgm:pt modelId="{55645208-3D0E-4CBA-AA19-A09D45F363AC}" type="pres">
      <dgm:prSet presAssocID="{812D6458-4A94-40C2-AAF9-75BE5777CA7C}" presName="tx3" presStyleLbl="revTx" presStyleIdx="2" presStyleCnt="12"/>
      <dgm:spPr/>
      <dgm:t>
        <a:bodyPr/>
        <a:lstStyle/>
        <a:p>
          <a:endParaRPr lang="en-US"/>
        </a:p>
      </dgm:t>
    </dgm:pt>
    <dgm:pt modelId="{4946CF2D-7C31-40F0-96B9-50D8A86DE660}" type="pres">
      <dgm:prSet presAssocID="{812D6458-4A94-40C2-AAF9-75BE5777CA7C}" presName="vert3" presStyleCnt="0"/>
      <dgm:spPr/>
    </dgm:pt>
    <dgm:pt modelId="{159FCD31-E653-4FEA-BA9D-01592027921A}" type="pres">
      <dgm:prSet presAssocID="{E2F3E5F5-BA92-451D-9B25-78F995CC67A1}" presName="thinLine3" presStyleLbl="callout" presStyleIdx="0" presStyleCnt="8"/>
      <dgm:spPr/>
    </dgm:pt>
    <dgm:pt modelId="{EA5997BE-445D-4D64-B37E-E0C952659D1B}" type="pres">
      <dgm:prSet presAssocID="{A795BFEF-E30B-44F4-A33D-0BC0675B7AA5}" presName="horz3" presStyleCnt="0"/>
      <dgm:spPr/>
    </dgm:pt>
    <dgm:pt modelId="{17AB06D6-88F9-4D84-B498-1ABDD7AA633F}" type="pres">
      <dgm:prSet presAssocID="{A795BFEF-E30B-44F4-A33D-0BC0675B7AA5}" presName="horzSpace3" presStyleCnt="0"/>
      <dgm:spPr/>
    </dgm:pt>
    <dgm:pt modelId="{75D6870C-9A3E-4498-B9DE-C63C94FEF76F}" type="pres">
      <dgm:prSet presAssocID="{A795BFEF-E30B-44F4-A33D-0BC0675B7AA5}" presName="tx3" presStyleLbl="revTx" presStyleIdx="3" presStyleCnt="12" custScaleY="56683"/>
      <dgm:spPr/>
      <dgm:t>
        <a:bodyPr/>
        <a:lstStyle/>
        <a:p>
          <a:endParaRPr lang="en-US"/>
        </a:p>
      </dgm:t>
    </dgm:pt>
    <dgm:pt modelId="{7384C262-DC02-403C-8BBB-5DDF48DFF2CC}" type="pres">
      <dgm:prSet presAssocID="{A795BFEF-E30B-44F4-A33D-0BC0675B7AA5}" presName="vert3" presStyleCnt="0"/>
      <dgm:spPr/>
    </dgm:pt>
    <dgm:pt modelId="{41AE7D03-3076-45AF-B425-1ADE615A1BAF}" type="pres">
      <dgm:prSet presAssocID="{1E851307-5E88-424B-9E14-A321F29C9D75}" presName="thinLine3" presStyleLbl="callout" presStyleIdx="1" presStyleCnt="8"/>
      <dgm:spPr/>
    </dgm:pt>
    <dgm:pt modelId="{E96878EE-5F65-49A4-8C3C-C8FEE4BA632B}" type="pres">
      <dgm:prSet presAssocID="{F3081A66-14E0-4D88-9A35-3735C1AEC5AD}" presName="horz3" presStyleCnt="0"/>
      <dgm:spPr/>
    </dgm:pt>
    <dgm:pt modelId="{8C961E25-14E9-43F6-A1C1-1ED1ADF83DD8}" type="pres">
      <dgm:prSet presAssocID="{F3081A66-14E0-4D88-9A35-3735C1AEC5AD}" presName="horzSpace3" presStyleCnt="0"/>
      <dgm:spPr/>
    </dgm:pt>
    <dgm:pt modelId="{B5C739C6-8BDD-4974-85DD-E5FF9AF10A0F}" type="pres">
      <dgm:prSet presAssocID="{F3081A66-14E0-4D88-9A35-3735C1AEC5AD}" presName="tx3" presStyleLbl="revTx" presStyleIdx="4" presStyleCnt="12" custScaleY="84664"/>
      <dgm:spPr/>
      <dgm:t>
        <a:bodyPr/>
        <a:lstStyle/>
        <a:p>
          <a:endParaRPr lang="en-US"/>
        </a:p>
      </dgm:t>
    </dgm:pt>
    <dgm:pt modelId="{76F3B9D9-9EF4-42C0-A3CE-B043E3E7B25A}" type="pres">
      <dgm:prSet presAssocID="{F3081A66-14E0-4D88-9A35-3735C1AEC5AD}" presName="vert3" presStyleCnt="0"/>
      <dgm:spPr/>
    </dgm:pt>
    <dgm:pt modelId="{37B4F00B-9A7E-4CF2-B762-6F34DE2AFE1C}" type="pres">
      <dgm:prSet presAssocID="{AA78DA46-9E75-43AF-9BAD-B1231EE91B96}" presName="thinLine3" presStyleLbl="callout" presStyleIdx="2" presStyleCnt="8"/>
      <dgm:spPr/>
    </dgm:pt>
    <dgm:pt modelId="{C95E75F2-AD76-47D9-B502-4C58C63198D6}" type="pres">
      <dgm:prSet presAssocID="{B97B3EEB-5EC6-43AE-91FE-955F9D83F245}" presName="horz3" presStyleCnt="0"/>
      <dgm:spPr/>
    </dgm:pt>
    <dgm:pt modelId="{182B7C5A-41B3-44AA-A50C-7956700B81A6}" type="pres">
      <dgm:prSet presAssocID="{B97B3EEB-5EC6-43AE-91FE-955F9D83F245}" presName="horzSpace3" presStyleCnt="0"/>
      <dgm:spPr/>
    </dgm:pt>
    <dgm:pt modelId="{400AAB1D-2A56-4A20-965D-125BE27019E4}" type="pres">
      <dgm:prSet presAssocID="{B97B3EEB-5EC6-43AE-91FE-955F9D83F245}" presName="tx3" presStyleLbl="revTx" presStyleIdx="5" presStyleCnt="12" custScaleY="53975"/>
      <dgm:spPr/>
      <dgm:t>
        <a:bodyPr/>
        <a:lstStyle/>
        <a:p>
          <a:endParaRPr lang="en-US"/>
        </a:p>
      </dgm:t>
    </dgm:pt>
    <dgm:pt modelId="{40E145BC-9A6A-4840-9E56-EDC38158AB87}" type="pres">
      <dgm:prSet presAssocID="{B97B3EEB-5EC6-43AE-91FE-955F9D83F245}" presName="vert3" presStyleCnt="0"/>
      <dgm:spPr/>
    </dgm:pt>
    <dgm:pt modelId="{8DC84978-FEDE-4846-9D19-184AF0D9F7B2}" type="pres">
      <dgm:prSet presAssocID="{B400DC5E-446E-41E2-A5BA-4C482C468A1E}" presName="thinLine2b" presStyleLbl="callout" presStyleIdx="3" presStyleCnt="8"/>
      <dgm:spPr/>
    </dgm:pt>
    <dgm:pt modelId="{DBAB3290-5A9B-42FB-8BCF-DAED9AEBEEA6}" type="pres">
      <dgm:prSet presAssocID="{B400DC5E-446E-41E2-A5BA-4C482C468A1E}" presName="vertSpace2b" presStyleCnt="0"/>
      <dgm:spPr/>
    </dgm:pt>
    <dgm:pt modelId="{3026C19A-FE72-42E0-9FC8-8CF420BFDA23}" type="pres">
      <dgm:prSet presAssocID="{E78FB576-FDAB-42C2-8A12-8E02EBC4C6DA}" presName="horz2" presStyleCnt="0"/>
      <dgm:spPr/>
    </dgm:pt>
    <dgm:pt modelId="{D58E48F9-1469-4251-B312-43261B177389}" type="pres">
      <dgm:prSet presAssocID="{E78FB576-FDAB-42C2-8A12-8E02EBC4C6DA}" presName="horzSpace2" presStyleCnt="0"/>
      <dgm:spPr/>
    </dgm:pt>
    <dgm:pt modelId="{8F171FC1-236F-43D5-A094-A658880F5E2C}" type="pres">
      <dgm:prSet presAssocID="{E78FB576-FDAB-42C2-8A12-8E02EBC4C6DA}" presName="tx2" presStyleLbl="revTx" presStyleIdx="6" presStyleCnt="12"/>
      <dgm:spPr/>
      <dgm:t>
        <a:bodyPr/>
        <a:lstStyle/>
        <a:p>
          <a:endParaRPr lang="en-US"/>
        </a:p>
      </dgm:t>
    </dgm:pt>
    <dgm:pt modelId="{74B3C7CD-C0A3-4661-98F1-08D9B028E6B5}" type="pres">
      <dgm:prSet presAssocID="{E78FB576-FDAB-42C2-8A12-8E02EBC4C6DA}" presName="vert2" presStyleCnt="0"/>
      <dgm:spPr/>
    </dgm:pt>
    <dgm:pt modelId="{79D28F93-B696-4D64-9CA5-0955F32C83D0}" type="pres">
      <dgm:prSet presAssocID="{1F89B806-7AE5-47FC-AAA0-1F301A191549}" presName="horz3" presStyleCnt="0"/>
      <dgm:spPr/>
    </dgm:pt>
    <dgm:pt modelId="{84D74C8D-BF00-42DF-A2D3-0E289CA6D38D}" type="pres">
      <dgm:prSet presAssocID="{1F89B806-7AE5-47FC-AAA0-1F301A191549}" presName="horzSpace3" presStyleCnt="0"/>
      <dgm:spPr/>
    </dgm:pt>
    <dgm:pt modelId="{B1FA6486-4694-45D6-BF7A-CF54A44196C5}" type="pres">
      <dgm:prSet presAssocID="{1F89B806-7AE5-47FC-AAA0-1F301A191549}" presName="tx3" presStyleLbl="revTx" presStyleIdx="7" presStyleCnt="12" custScaleY="84832"/>
      <dgm:spPr/>
      <dgm:t>
        <a:bodyPr/>
        <a:lstStyle/>
        <a:p>
          <a:endParaRPr lang="en-US"/>
        </a:p>
      </dgm:t>
    </dgm:pt>
    <dgm:pt modelId="{15B7DDD8-B959-436F-BA64-4FD21B6AF42C}" type="pres">
      <dgm:prSet presAssocID="{1F89B806-7AE5-47FC-AAA0-1F301A191549}" presName="vert3" presStyleCnt="0"/>
      <dgm:spPr/>
    </dgm:pt>
    <dgm:pt modelId="{9DF8AF3D-0BD9-42FE-80FF-945A32325802}" type="pres">
      <dgm:prSet presAssocID="{ADA4E286-8AF6-41E9-B6C8-F4DD0E187ECA}" presName="thinLine3" presStyleLbl="callout" presStyleIdx="4" presStyleCnt="8"/>
      <dgm:spPr/>
    </dgm:pt>
    <dgm:pt modelId="{B2D196B7-7363-4CD8-95B9-1C160D4C58AA}" type="pres">
      <dgm:prSet presAssocID="{7B42C138-DE5E-40A4-A6E5-B7E2F4E2AF88}" presName="horz3" presStyleCnt="0"/>
      <dgm:spPr/>
    </dgm:pt>
    <dgm:pt modelId="{F997BCE5-5BB8-4EEE-BD93-76823552AB21}" type="pres">
      <dgm:prSet presAssocID="{7B42C138-DE5E-40A4-A6E5-B7E2F4E2AF88}" presName="horzSpace3" presStyleCnt="0"/>
      <dgm:spPr/>
    </dgm:pt>
    <dgm:pt modelId="{8EC82BFE-DFAB-4704-B218-ADC612CA9E4E}" type="pres">
      <dgm:prSet presAssocID="{7B42C138-DE5E-40A4-A6E5-B7E2F4E2AF88}" presName="tx3" presStyleLbl="revTx" presStyleIdx="8" presStyleCnt="12"/>
      <dgm:spPr/>
      <dgm:t>
        <a:bodyPr/>
        <a:lstStyle/>
        <a:p>
          <a:endParaRPr lang="en-US"/>
        </a:p>
      </dgm:t>
    </dgm:pt>
    <dgm:pt modelId="{B8E47B59-58B7-4F92-83AC-72EE834D946C}" type="pres">
      <dgm:prSet presAssocID="{7B42C138-DE5E-40A4-A6E5-B7E2F4E2AF88}" presName="vert3" presStyleCnt="0"/>
      <dgm:spPr/>
    </dgm:pt>
    <dgm:pt modelId="{14A9485D-B28D-4916-B635-11DEDA13DC38}" type="pres">
      <dgm:prSet presAssocID="{BD528457-C814-4FC7-ABE0-58CDF2AB1ED6}" presName="thinLine3" presStyleLbl="callout" presStyleIdx="5" presStyleCnt="8"/>
      <dgm:spPr/>
    </dgm:pt>
    <dgm:pt modelId="{7958B483-9490-4196-AE71-7138F9FE6EA8}" type="pres">
      <dgm:prSet presAssocID="{36327486-3B9F-48F1-A32F-8D068332F6D2}" presName="horz3" presStyleCnt="0"/>
      <dgm:spPr/>
    </dgm:pt>
    <dgm:pt modelId="{D568C3A9-335D-42B6-855E-6626F20679D2}" type="pres">
      <dgm:prSet presAssocID="{36327486-3B9F-48F1-A32F-8D068332F6D2}" presName="horzSpace3" presStyleCnt="0"/>
      <dgm:spPr/>
    </dgm:pt>
    <dgm:pt modelId="{7E845A19-5DBD-46FB-8743-3701A3E8E55E}" type="pres">
      <dgm:prSet presAssocID="{36327486-3B9F-48F1-A32F-8D068332F6D2}" presName="tx3" presStyleLbl="revTx" presStyleIdx="9" presStyleCnt="12"/>
      <dgm:spPr/>
      <dgm:t>
        <a:bodyPr/>
        <a:lstStyle/>
        <a:p>
          <a:endParaRPr lang="en-US"/>
        </a:p>
      </dgm:t>
    </dgm:pt>
    <dgm:pt modelId="{F56B6E6A-6BAB-4831-A191-05B86F9C735F}" type="pres">
      <dgm:prSet presAssocID="{36327486-3B9F-48F1-A32F-8D068332F6D2}" presName="vert3" presStyleCnt="0"/>
      <dgm:spPr/>
    </dgm:pt>
    <dgm:pt modelId="{A5D798D4-6DDA-46C0-AF89-4BBC259C9D69}" type="pres">
      <dgm:prSet presAssocID="{E78FB576-FDAB-42C2-8A12-8E02EBC4C6DA}" presName="thinLine2b" presStyleLbl="callout" presStyleIdx="6" presStyleCnt="8" custLinFactNeighborX="0"/>
      <dgm:spPr/>
    </dgm:pt>
    <dgm:pt modelId="{15E88B6D-3393-4B39-9DFB-769A4378B7BC}" type="pres">
      <dgm:prSet presAssocID="{E78FB576-FDAB-42C2-8A12-8E02EBC4C6DA}" presName="vertSpace2b" presStyleCnt="0"/>
      <dgm:spPr/>
    </dgm:pt>
    <dgm:pt modelId="{E8898389-2350-4F66-BCC6-CE216777FD93}" type="pres">
      <dgm:prSet presAssocID="{FAA8851F-0B47-4C24-A57D-762B3B5122A3}" presName="horz2" presStyleCnt="0"/>
      <dgm:spPr/>
    </dgm:pt>
    <dgm:pt modelId="{CD1674CD-8E70-4F84-AC30-1D1DC3081F74}" type="pres">
      <dgm:prSet presAssocID="{FAA8851F-0B47-4C24-A57D-762B3B5122A3}" presName="horzSpace2" presStyleCnt="0"/>
      <dgm:spPr/>
    </dgm:pt>
    <dgm:pt modelId="{3E773D90-ED99-4063-B340-7BEE41077836}" type="pres">
      <dgm:prSet presAssocID="{FAA8851F-0B47-4C24-A57D-762B3B5122A3}" presName="tx2" presStyleLbl="revTx" presStyleIdx="10" presStyleCnt="12" custScaleY="59698" custLinFactNeighborX="243" custLinFactNeighborY="24702"/>
      <dgm:spPr/>
      <dgm:t>
        <a:bodyPr/>
        <a:lstStyle/>
        <a:p>
          <a:endParaRPr lang="en-US"/>
        </a:p>
      </dgm:t>
    </dgm:pt>
    <dgm:pt modelId="{C9F2FFE2-DA59-4E1B-AFDD-4412AF4A27CB}" type="pres">
      <dgm:prSet presAssocID="{FAA8851F-0B47-4C24-A57D-762B3B5122A3}" presName="vert2" presStyleCnt="0"/>
      <dgm:spPr/>
    </dgm:pt>
    <dgm:pt modelId="{8562F323-5354-4EE1-A809-8F0F6B40353F}" type="pres">
      <dgm:prSet presAssocID="{776AA5E3-43B7-414D-8991-1F86FEFAC063}" presName="horz3" presStyleCnt="0"/>
      <dgm:spPr/>
    </dgm:pt>
    <dgm:pt modelId="{0D42CC1E-2C28-47D8-81DF-892DC5278888}" type="pres">
      <dgm:prSet presAssocID="{776AA5E3-43B7-414D-8991-1F86FEFAC063}" presName="horzSpace3" presStyleCnt="0"/>
      <dgm:spPr/>
    </dgm:pt>
    <dgm:pt modelId="{1BEF0D7E-8DF9-47C1-92D1-293ED9773212}" type="pres">
      <dgm:prSet presAssocID="{776AA5E3-43B7-414D-8991-1F86FEFAC063}" presName="tx3" presStyleLbl="revTx" presStyleIdx="11" presStyleCnt="12" custScaleY="48919"/>
      <dgm:spPr/>
      <dgm:t>
        <a:bodyPr/>
        <a:lstStyle/>
        <a:p>
          <a:endParaRPr lang="en-US"/>
        </a:p>
      </dgm:t>
    </dgm:pt>
    <dgm:pt modelId="{0560A91B-6901-483D-9326-FB8B30AA1B11}" type="pres">
      <dgm:prSet presAssocID="{776AA5E3-43B7-414D-8991-1F86FEFAC063}" presName="vert3" presStyleCnt="0"/>
      <dgm:spPr/>
    </dgm:pt>
    <dgm:pt modelId="{0E2828D0-6430-4079-BDB4-FEC04FAE4091}" type="pres">
      <dgm:prSet presAssocID="{FAA8851F-0B47-4C24-A57D-762B3B5122A3}" presName="thinLine2b" presStyleLbl="callout" presStyleIdx="7" presStyleCnt="8"/>
      <dgm:spPr/>
    </dgm:pt>
    <dgm:pt modelId="{0BD8CF3C-85D0-4F4B-AADD-33E204CF3BF9}" type="pres">
      <dgm:prSet presAssocID="{FAA8851F-0B47-4C24-A57D-762B3B5122A3}" presName="vertSpace2b" presStyleCnt="0"/>
      <dgm:spPr/>
    </dgm:pt>
  </dgm:ptLst>
  <dgm:cxnLst>
    <dgm:cxn modelId="{CDC7FDB4-6288-4266-B836-B2AAE3E43CCC}" type="presOf" srcId="{7B42C138-DE5E-40A4-A6E5-B7E2F4E2AF88}" destId="{8EC82BFE-DFAB-4704-B218-ADC612CA9E4E}" srcOrd="0" destOrd="0" presId="urn:microsoft.com/office/officeart/2008/layout/LinedList"/>
    <dgm:cxn modelId="{20E5F66E-7C0A-4B45-9D0B-E9B364A5D88A}" type="presOf" srcId="{F3081A66-14E0-4D88-9A35-3735C1AEC5AD}" destId="{B5C739C6-8BDD-4974-85DD-E5FF9AF10A0F}" srcOrd="0" destOrd="0" presId="urn:microsoft.com/office/officeart/2008/layout/LinedList"/>
    <dgm:cxn modelId="{C2C6CABB-E8D7-4ED5-9389-2F519617181B}" srcId="{E78FB576-FDAB-42C2-8A12-8E02EBC4C6DA}" destId="{1F89B806-7AE5-47FC-AAA0-1F301A191549}" srcOrd="0" destOrd="0" parTransId="{00F00CA3-F274-4836-B8B8-EBFCBBD04432}" sibTransId="{ADA4E286-8AF6-41E9-B6C8-F4DD0E187ECA}"/>
    <dgm:cxn modelId="{3BEE33E2-91E7-48F0-9E33-9198270AA65A}" type="presOf" srcId="{1F89B806-7AE5-47FC-AAA0-1F301A191549}" destId="{B1FA6486-4694-45D6-BF7A-CF54A44196C5}" srcOrd="0" destOrd="0" presId="urn:microsoft.com/office/officeart/2008/layout/LinedList"/>
    <dgm:cxn modelId="{ABEFF7B1-2385-477F-9C77-EE021FC49E15}" srcId="{B400DC5E-446E-41E2-A5BA-4C482C468A1E}" destId="{F3081A66-14E0-4D88-9A35-3735C1AEC5AD}" srcOrd="2" destOrd="0" parTransId="{E7AE3E00-5AEA-4AD9-9B12-7D38C6516E80}" sibTransId="{AA78DA46-9E75-43AF-9BAD-B1231EE91B96}"/>
    <dgm:cxn modelId="{4F979DAC-3305-4CF8-8BCF-0CF2CCF2EE25}" type="presOf" srcId="{51E0F267-A823-4090-8DCB-CE9327E0E2CE}" destId="{20E28783-8274-488D-8CE1-AC109348A132}" srcOrd="0" destOrd="0" presId="urn:microsoft.com/office/officeart/2008/layout/LinedList"/>
    <dgm:cxn modelId="{BD096959-CCA7-414F-A3A5-F71B45F01155}" type="presOf" srcId="{36327486-3B9F-48F1-A32F-8D068332F6D2}" destId="{7E845A19-5DBD-46FB-8743-3701A3E8E55E}" srcOrd="0" destOrd="0" presId="urn:microsoft.com/office/officeart/2008/layout/LinedList"/>
    <dgm:cxn modelId="{F6F14EF6-7EF2-49E8-8E0F-BEBFC731EC9A}" srcId="{E78FB576-FDAB-42C2-8A12-8E02EBC4C6DA}" destId="{7B42C138-DE5E-40A4-A6E5-B7E2F4E2AF88}" srcOrd="1" destOrd="0" parTransId="{32C7EB53-AB3E-4A47-A09E-13E5C9B4D639}" sibTransId="{BD528457-C814-4FC7-ABE0-58CDF2AB1ED6}"/>
    <dgm:cxn modelId="{61ACE712-57A3-42DA-AD17-61DAD7BF47F0}" srcId="{1ED86A75-23E9-4FBD-9B2E-81C7A8162A39}" destId="{B400DC5E-446E-41E2-A5BA-4C482C468A1E}" srcOrd="0" destOrd="0" parTransId="{F8C101CB-9FF1-48A5-A5D4-D9FA1AD66F71}" sibTransId="{72EC2F3E-0C4E-4D8E-A362-36A95D11830E}"/>
    <dgm:cxn modelId="{4B72246F-88E8-492B-BA13-D18887BF581D}" type="presOf" srcId="{776AA5E3-43B7-414D-8991-1F86FEFAC063}" destId="{1BEF0D7E-8DF9-47C1-92D1-293ED9773212}" srcOrd="0" destOrd="0" presId="urn:microsoft.com/office/officeart/2008/layout/LinedList"/>
    <dgm:cxn modelId="{B3127B54-3E76-4285-AF43-D84E0AA7C045}" srcId="{B400DC5E-446E-41E2-A5BA-4C482C468A1E}" destId="{A795BFEF-E30B-44F4-A33D-0BC0675B7AA5}" srcOrd="1" destOrd="0" parTransId="{6F486945-EE97-4843-B3F0-FFCD29541636}" sibTransId="{1E851307-5E88-424B-9E14-A321F29C9D75}"/>
    <dgm:cxn modelId="{3A8D5D3B-2A37-4DFB-87F3-F1F1ACE1CC7A}" type="presOf" srcId="{812D6458-4A94-40C2-AAF9-75BE5777CA7C}" destId="{55645208-3D0E-4CBA-AA19-A09D45F363AC}" srcOrd="0" destOrd="0" presId="urn:microsoft.com/office/officeart/2008/layout/LinedList"/>
    <dgm:cxn modelId="{2B63FBE8-1640-4459-A9C5-98A90895D14A}" srcId="{E78FB576-FDAB-42C2-8A12-8E02EBC4C6DA}" destId="{36327486-3B9F-48F1-A32F-8D068332F6D2}" srcOrd="2" destOrd="0" parTransId="{4FA976A7-F972-460F-B0E1-E2CC49C11D69}" sibTransId="{66FC2839-3220-4967-AE57-697261DC2962}"/>
    <dgm:cxn modelId="{C04FE22F-0724-481E-9664-3BCDFB23AEE5}" type="presOf" srcId="{A795BFEF-E30B-44F4-A33D-0BC0675B7AA5}" destId="{75D6870C-9A3E-4498-B9DE-C63C94FEF76F}" srcOrd="0" destOrd="0" presId="urn:microsoft.com/office/officeart/2008/layout/LinedList"/>
    <dgm:cxn modelId="{DAC29300-733F-4AD8-99FD-E1F586E32CAE}" type="presOf" srcId="{1ED86A75-23E9-4FBD-9B2E-81C7A8162A39}" destId="{2EB604E6-A35B-4F70-B055-5838E7C9ECD5}" srcOrd="0" destOrd="0" presId="urn:microsoft.com/office/officeart/2008/layout/LinedList"/>
    <dgm:cxn modelId="{8DBEB1C5-DB5E-425F-A1C3-ADC5FAB265C1}" srcId="{B400DC5E-446E-41E2-A5BA-4C482C468A1E}" destId="{B97B3EEB-5EC6-43AE-91FE-955F9D83F245}" srcOrd="3" destOrd="0" parTransId="{D2B1DCC5-B1A3-41F3-BD1D-BA07C1DCBCD9}" sibTransId="{009359F3-14CC-4FCC-AAD7-7BFE3A8F257A}"/>
    <dgm:cxn modelId="{543E386B-9580-461D-841F-653C13B28DF0}" type="presOf" srcId="{E78FB576-FDAB-42C2-8A12-8E02EBC4C6DA}" destId="{8F171FC1-236F-43D5-A094-A658880F5E2C}" srcOrd="0" destOrd="0" presId="urn:microsoft.com/office/officeart/2008/layout/LinedList"/>
    <dgm:cxn modelId="{B081711A-859D-44C2-A362-4490222FD867}" srcId="{B400DC5E-446E-41E2-A5BA-4C482C468A1E}" destId="{812D6458-4A94-40C2-AAF9-75BE5777CA7C}" srcOrd="0" destOrd="0" parTransId="{7973090E-5383-41A4-BC63-D07CFA681717}" sibTransId="{E2F3E5F5-BA92-451D-9B25-78F995CC67A1}"/>
    <dgm:cxn modelId="{BEB19B4F-4D48-462B-A987-C1E185C5EDC9}" type="presOf" srcId="{B400DC5E-446E-41E2-A5BA-4C482C468A1E}" destId="{44881A89-6ECE-4BC5-9E71-B33F750E9AD3}" srcOrd="0" destOrd="0" presId="urn:microsoft.com/office/officeart/2008/layout/LinedList"/>
    <dgm:cxn modelId="{B5E4A914-71E9-4D23-A905-89B4702B604A}" srcId="{51E0F267-A823-4090-8DCB-CE9327E0E2CE}" destId="{1ED86A75-23E9-4FBD-9B2E-81C7A8162A39}" srcOrd="0" destOrd="0" parTransId="{4A95DFD4-23FB-448B-94F0-5C61417BD063}" sibTransId="{0CE0AF25-D4A8-4D09-868A-6767D6CAC52E}"/>
    <dgm:cxn modelId="{5A557C5D-03EC-4373-9684-A1A56AB322A8}" type="presOf" srcId="{B97B3EEB-5EC6-43AE-91FE-955F9D83F245}" destId="{400AAB1D-2A56-4A20-965D-125BE27019E4}" srcOrd="0" destOrd="0" presId="urn:microsoft.com/office/officeart/2008/layout/LinedList"/>
    <dgm:cxn modelId="{2A3D300C-8DDF-45B2-A6FC-9EC1EA5A1CCC}" srcId="{FAA8851F-0B47-4C24-A57D-762B3B5122A3}" destId="{776AA5E3-43B7-414D-8991-1F86FEFAC063}" srcOrd="0" destOrd="0" parTransId="{735AFB42-DF0F-44A5-8FDC-6C00219EFB62}" sibTransId="{B3F17D07-8261-4123-B527-60FBECB53492}"/>
    <dgm:cxn modelId="{45BE0D0A-0605-4954-A184-74BD0A0F3638}" srcId="{1ED86A75-23E9-4FBD-9B2E-81C7A8162A39}" destId="{E78FB576-FDAB-42C2-8A12-8E02EBC4C6DA}" srcOrd="1" destOrd="0" parTransId="{AED708BF-B9F1-4EB4-B36D-9E23BE04A1A0}" sibTransId="{D4A4915B-F46F-46E7-B377-A749C2501EB5}"/>
    <dgm:cxn modelId="{1A2CAF7E-0EC2-4D0E-8A66-B0B6EC0C174D}" srcId="{1ED86A75-23E9-4FBD-9B2E-81C7A8162A39}" destId="{FAA8851F-0B47-4C24-A57D-762B3B5122A3}" srcOrd="2" destOrd="0" parTransId="{CB400B81-19FC-41DA-82E9-0AC947F7EAAD}" sibTransId="{7744F756-E3C2-4025-B083-9DE33E32FF1A}"/>
    <dgm:cxn modelId="{734F58BD-C051-4165-B855-DA53F3F8BE99}" type="presOf" srcId="{FAA8851F-0B47-4C24-A57D-762B3B5122A3}" destId="{3E773D90-ED99-4063-B340-7BEE41077836}" srcOrd="0" destOrd="0" presId="urn:microsoft.com/office/officeart/2008/layout/LinedList"/>
    <dgm:cxn modelId="{A08046A0-1124-45AE-9496-EFA7EF9BD9E0}" type="presParOf" srcId="{20E28783-8274-488D-8CE1-AC109348A132}" destId="{563ADA2E-6FC6-42A0-8878-9F627DE1755F}" srcOrd="0" destOrd="0" presId="urn:microsoft.com/office/officeart/2008/layout/LinedList"/>
    <dgm:cxn modelId="{43FF2045-B4CA-429A-A408-9826E80A4268}" type="presParOf" srcId="{20E28783-8274-488D-8CE1-AC109348A132}" destId="{07461FF6-CEA5-40CA-A40C-F7C712BA8B65}" srcOrd="1" destOrd="0" presId="urn:microsoft.com/office/officeart/2008/layout/LinedList"/>
    <dgm:cxn modelId="{F4DAF16D-753D-435F-B1B9-DEDB49E30657}" type="presParOf" srcId="{07461FF6-CEA5-40CA-A40C-F7C712BA8B65}" destId="{2EB604E6-A35B-4F70-B055-5838E7C9ECD5}" srcOrd="0" destOrd="0" presId="urn:microsoft.com/office/officeart/2008/layout/LinedList"/>
    <dgm:cxn modelId="{FF5978D8-88B2-461D-9D1D-2B0FF3F4C6E6}" type="presParOf" srcId="{07461FF6-CEA5-40CA-A40C-F7C712BA8B65}" destId="{25641E3D-2101-46AB-8046-129202B92300}" srcOrd="1" destOrd="0" presId="urn:microsoft.com/office/officeart/2008/layout/LinedList"/>
    <dgm:cxn modelId="{353BD3CC-9AEC-4089-A72B-B5D3EB362598}" type="presParOf" srcId="{25641E3D-2101-46AB-8046-129202B92300}" destId="{2B79DFD3-C921-4AF4-A4B8-646D34F00DF8}" srcOrd="0" destOrd="0" presId="urn:microsoft.com/office/officeart/2008/layout/LinedList"/>
    <dgm:cxn modelId="{2B046A47-4838-499A-90EF-738421F38D47}" type="presParOf" srcId="{25641E3D-2101-46AB-8046-129202B92300}" destId="{CF2CBCFA-FC5C-4F49-A5E0-8F7069E59C79}" srcOrd="1" destOrd="0" presId="urn:microsoft.com/office/officeart/2008/layout/LinedList"/>
    <dgm:cxn modelId="{94672BC1-2F70-4E60-A138-676C4E114FF5}" type="presParOf" srcId="{CF2CBCFA-FC5C-4F49-A5E0-8F7069E59C79}" destId="{5B734DA5-7FD8-4F5B-B571-53629E1D6173}" srcOrd="0" destOrd="0" presId="urn:microsoft.com/office/officeart/2008/layout/LinedList"/>
    <dgm:cxn modelId="{4464E6DE-5DEA-4427-BFCC-BD0BFB51565D}" type="presParOf" srcId="{CF2CBCFA-FC5C-4F49-A5E0-8F7069E59C79}" destId="{44881A89-6ECE-4BC5-9E71-B33F750E9AD3}" srcOrd="1" destOrd="0" presId="urn:microsoft.com/office/officeart/2008/layout/LinedList"/>
    <dgm:cxn modelId="{7F82D7B9-819E-449C-B808-A79D6D123EFF}" type="presParOf" srcId="{CF2CBCFA-FC5C-4F49-A5E0-8F7069E59C79}" destId="{4DE80313-52CC-4C24-998B-B7D9B82D12D3}" srcOrd="2" destOrd="0" presId="urn:microsoft.com/office/officeart/2008/layout/LinedList"/>
    <dgm:cxn modelId="{EDE01CAB-82CD-4DA4-8E7F-2F250B077912}" type="presParOf" srcId="{4DE80313-52CC-4C24-998B-B7D9B82D12D3}" destId="{D7BCBECE-61EF-4D6D-A322-063F37418290}" srcOrd="0" destOrd="0" presId="urn:microsoft.com/office/officeart/2008/layout/LinedList"/>
    <dgm:cxn modelId="{AE0097DD-C902-4792-AFDF-08F170D098F6}" type="presParOf" srcId="{D7BCBECE-61EF-4D6D-A322-063F37418290}" destId="{3A280501-0B85-4220-A20A-3D1BCDEA8684}" srcOrd="0" destOrd="0" presId="urn:microsoft.com/office/officeart/2008/layout/LinedList"/>
    <dgm:cxn modelId="{393ABE01-B1FF-4119-B429-F31B4440CB40}" type="presParOf" srcId="{D7BCBECE-61EF-4D6D-A322-063F37418290}" destId="{55645208-3D0E-4CBA-AA19-A09D45F363AC}" srcOrd="1" destOrd="0" presId="urn:microsoft.com/office/officeart/2008/layout/LinedList"/>
    <dgm:cxn modelId="{485C2CD1-A39C-4715-8CAA-D90273F98BB9}" type="presParOf" srcId="{D7BCBECE-61EF-4D6D-A322-063F37418290}" destId="{4946CF2D-7C31-40F0-96B9-50D8A86DE660}" srcOrd="2" destOrd="0" presId="urn:microsoft.com/office/officeart/2008/layout/LinedList"/>
    <dgm:cxn modelId="{6FD74585-82C7-48EB-A2FD-EA896D6F049E}" type="presParOf" srcId="{4DE80313-52CC-4C24-998B-B7D9B82D12D3}" destId="{159FCD31-E653-4FEA-BA9D-01592027921A}" srcOrd="1" destOrd="0" presId="urn:microsoft.com/office/officeart/2008/layout/LinedList"/>
    <dgm:cxn modelId="{1FA7ECC2-AACE-41A3-A023-D2CA015AE484}" type="presParOf" srcId="{4DE80313-52CC-4C24-998B-B7D9B82D12D3}" destId="{EA5997BE-445D-4D64-B37E-E0C952659D1B}" srcOrd="2" destOrd="0" presId="urn:microsoft.com/office/officeart/2008/layout/LinedList"/>
    <dgm:cxn modelId="{BB11B71E-FA78-4DA6-906F-AF4E0018E409}" type="presParOf" srcId="{EA5997BE-445D-4D64-B37E-E0C952659D1B}" destId="{17AB06D6-88F9-4D84-B498-1ABDD7AA633F}" srcOrd="0" destOrd="0" presId="urn:microsoft.com/office/officeart/2008/layout/LinedList"/>
    <dgm:cxn modelId="{E357AC2E-BFBF-4EC3-8F26-02A18437EAD8}" type="presParOf" srcId="{EA5997BE-445D-4D64-B37E-E0C952659D1B}" destId="{75D6870C-9A3E-4498-B9DE-C63C94FEF76F}" srcOrd="1" destOrd="0" presId="urn:microsoft.com/office/officeart/2008/layout/LinedList"/>
    <dgm:cxn modelId="{73A9AFEE-4FD7-48F8-A859-C2C5BD8DC2E9}" type="presParOf" srcId="{EA5997BE-445D-4D64-B37E-E0C952659D1B}" destId="{7384C262-DC02-403C-8BBB-5DDF48DFF2CC}" srcOrd="2" destOrd="0" presId="urn:microsoft.com/office/officeart/2008/layout/LinedList"/>
    <dgm:cxn modelId="{56920D04-37F1-432B-B936-1CE7BED19122}" type="presParOf" srcId="{4DE80313-52CC-4C24-998B-B7D9B82D12D3}" destId="{41AE7D03-3076-45AF-B425-1ADE615A1BAF}" srcOrd="3" destOrd="0" presId="urn:microsoft.com/office/officeart/2008/layout/LinedList"/>
    <dgm:cxn modelId="{1BD84495-21CF-48B5-9A10-A9EDB953A940}" type="presParOf" srcId="{4DE80313-52CC-4C24-998B-B7D9B82D12D3}" destId="{E96878EE-5F65-49A4-8C3C-C8FEE4BA632B}" srcOrd="4" destOrd="0" presId="urn:microsoft.com/office/officeart/2008/layout/LinedList"/>
    <dgm:cxn modelId="{C5BC94F6-89D7-4892-B322-94FC405C6FC4}" type="presParOf" srcId="{E96878EE-5F65-49A4-8C3C-C8FEE4BA632B}" destId="{8C961E25-14E9-43F6-A1C1-1ED1ADF83DD8}" srcOrd="0" destOrd="0" presId="urn:microsoft.com/office/officeart/2008/layout/LinedList"/>
    <dgm:cxn modelId="{FC535E29-B375-4C73-A8E3-372646396BF0}" type="presParOf" srcId="{E96878EE-5F65-49A4-8C3C-C8FEE4BA632B}" destId="{B5C739C6-8BDD-4974-85DD-E5FF9AF10A0F}" srcOrd="1" destOrd="0" presId="urn:microsoft.com/office/officeart/2008/layout/LinedList"/>
    <dgm:cxn modelId="{D51235B8-F979-4E37-B8C2-46C69450332E}" type="presParOf" srcId="{E96878EE-5F65-49A4-8C3C-C8FEE4BA632B}" destId="{76F3B9D9-9EF4-42C0-A3CE-B043E3E7B25A}" srcOrd="2" destOrd="0" presId="urn:microsoft.com/office/officeart/2008/layout/LinedList"/>
    <dgm:cxn modelId="{B3213B13-F42D-4024-97E3-E6FE8E4BA9E5}" type="presParOf" srcId="{4DE80313-52CC-4C24-998B-B7D9B82D12D3}" destId="{37B4F00B-9A7E-4CF2-B762-6F34DE2AFE1C}" srcOrd="5" destOrd="0" presId="urn:microsoft.com/office/officeart/2008/layout/LinedList"/>
    <dgm:cxn modelId="{56CED34E-1338-4694-BDF0-050054968665}" type="presParOf" srcId="{4DE80313-52CC-4C24-998B-B7D9B82D12D3}" destId="{C95E75F2-AD76-47D9-B502-4C58C63198D6}" srcOrd="6" destOrd="0" presId="urn:microsoft.com/office/officeart/2008/layout/LinedList"/>
    <dgm:cxn modelId="{C9465C12-671B-4FC3-A7BB-17ABF53EBD1F}" type="presParOf" srcId="{C95E75F2-AD76-47D9-B502-4C58C63198D6}" destId="{182B7C5A-41B3-44AA-A50C-7956700B81A6}" srcOrd="0" destOrd="0" presId="urn:microsoft.com/office/officeart/2008/layout/LinedList"/>
    <dgm:cxn modelId="{95B049BF-7F70-409A-A1E8-F5BBD852C959}" type="presParOf" srcId="{C95E75F2-AD76-47D9-B502-4C58C63198D6}" destId="{400AAB1D-2A56-4A20-965D-125BE27019E4}" srcOrd="1" destOrd="0" presId="urn:microsoft.com/office/officeart/2008/layout/LinedList"/>
    <dgm:cxn modelId="{50C6A490-8D7D-4545-B6DE-C1A8F2CF5EDD}" type="presParOf" srcId="{C95E75F2-AD76-47D9-B502-4C58C63198D6}" destId="{40E145BC-9A6A-4840-9E56-EDC38158AB87}" srcOrd="2" destOrd="0" presId="urn:microsoft.com/office/officeart/2008/layout/LinedList"/>
    <dgm:cxn modelId="{968C7ABD-C656-4509-94EC-534B49EC27F6}" type="presParOf" srcId="{25641E3D-2101-46AB-8046-129202B92300}" destId="{8DC84978-FEDE-4846-9D19-184AF0D9F7B2}" srcOrd="2" destOrd="0" presId="urn:microsoft.com/office/officeart/2008/layout/LinedList"/>
    <dgm:cxn modelId="{B3040781-8EDC-4EAA-B96D-DC5A21DF862B}" type="presParOf" srcId="{25641E3D-2101-46AB-8046-129202B92300}" destId="{DBAB3290-5A9B-42FB-8BCF-DAED9AEBEEA6}" srcOrd="3" destOrd="0" presId="urn:microsoft.com/office/officeart/2008/layout/LinedList"/>
    <dgm:cxn modelId="{65EFC36F-DE8E-480E-B492-5129DBDEF2E6}" type="presParOf" srcId="{25641E3D-2101-46AB-8046-129202B92300}" destId="{3026C19A-FE72-42E0-9FC8-8CF420BFDA23}" srcOrd="4" destOrd="0" presId="urn:microsoft.com/office/officeart/2008/layout/LinedList"/>
    <dgm:cxn modelId="{2D6A933F-20DB-47C6-A9BC-FC1B61A3F7C7}" type="presParOf" srcId="{3026C19A-FE72-42E0-9FC8-8CF420BFDA23}" destId="{D58E48F9-1469-4251-B312-43261B177389}" srcOrd="0" destOrd="0" presId="urn:microsoft.com/office/officeart/2008/layout/LinedList"/>
    <dgm:cxn modelId="{8F435B05-09D8-404C-900A-CF64D98032F1}" type="presParOf" srcId="{3026C19A-FE72-42E0-9FC8-8CF420BFDA23}" destId="{8F171FC1-236F-43D5-A094-A658880F5E2C}" srcOrd="1" destOrd="0" presId="urn:microsoft.com/office/officeart/2008/layout/LinedList"/>
    <dgm:cxn modelId="{60D141F3-3F3E-45C5-92F6-5FE0DBD10AB2}" type="presParOf" srcId="{3026C19A-FE72-42E0-9FC8-8CF420BFDA23}" destId="{74B3C7CD-C0A3-4661-98F1-08D9B028E6B5}" srcOrd="2" destOrd="0" presId="urn:microsoft.com/office/officeart/2008/layout/LinedList"/>
    <dgm:cxn modelId="{D53DB785-000A-432C-8263-A32042DFA013}" type="presParOf" srcId="{74B3C7CD-C0A3-4661-98F1-08D9B028E6B5}" destId="{79D28F93-B696-4D64-9CA5-0955F32C83D0}" srcOrd="0" destOrd="0" presId="urn:microsoft.com/office/officeart/2008/layout/LinedList"/>
    <dgm:cxn modelId="{D3EDEB3E-8E6F-422C-8DF0-C25504E5E529}" type="presParOf" srcId="{79D28F93-B696-4D64-9CA5-0955F32C83D0}" destId="{84D74C8D-BF00-42DF-A2D3-0E289CA6D38D}" srcOrd="0" destOrd="0" presId="urn:microsoft.com/office/officeart/2008/layout/LinedList"/>
    <dgm:cxn modelId="{7077FC5A-6D38-4597-8712-C7E972C69ACC}" type="presParOf" srcId="{79D28F93-B696-4D64-9CA5-0955F32C83D0}" destId="{B1FA6486-4694-45D6-BF7A-CF54A44196C5}" srcOrd="1" destOrd="0" presId="urn:microsoft.com/office/officeart/2008/layout/LinedList"/>
    <dgm:cxn modelId="{77B5C35D-60B4-4D81-A081-645D564ED391}" type="presParOf" srcId="{79D28F93-B696-4D64-9CA5-0955F32C83D0}" destId="{15B7DDD8-B959-436F-BA64-4FD21B6AF42C}" srcOrd="2" destOrd="0" presId="urn:microsoft.com/office/officeart/2008/layout/LinedList"/>
    <dgm:cxn modelId="{833EFD75-0A55-49C4-81B9-03FAAFB71B52}" type="presParOf" srcId="{74B3C7CD-C0A3-4661-98F1-08D9B028E6B5}" destId="{9DF8AF3D-0BD9-42FE-80FF-945A32325802}" srcOrd="1" destOrd="0" presId="urn:microsoft.com/office/officeart/2008/layout/LinedList"/>
    <dgm:cxn modelId="{C95C5663-E9A2-44FB-89E5-C94CDA3A8346}" type="presParOf" srcId="{74B3C7CD-C0A3-4661-98F1-08D9B028E6B5}" destId="{B2D196B7-7363-4CD8-95B9-1C160D4C58AA}" srcOrd="2" destOrd="0" presId="urn:microsoft.com/office/officeart/2008/layout/LinedList"/>
    <dgm:cxn modelId="{86043F0A-1BDE-4B07-8A24-C95B4C1B0DB5}" type="presParOf" srcId="{B2D196B7-7363-4CD8-95B9-1C160D4C58AA}" destId="{F997BCE5-5BB8-4EEE-BD93-76823552AB21}" srcOrd="0" destOrd="0" presId="urn:microsoft.com/office/officeart/2008/layout/LinedList"/>
    <dgm:cxn modelId="{3812EC71-642E-4EFA-B091-DE78BF9DE86B}" type="presParOf" srcId="{B2D196B7-7363-4CD8-95B9-1C160D4C58AA}" destId="{8EC82BFE-DFAB-4704-B218-ADC612CA9E4E}" srcOrd="1" destOrd="0" presId="urn:microsoft.com/office/officeart/2008/layout/LinedList"/>
    <dgm:cxn modelId="{4668FB68-49EC-43D4-991A-1E91CD0D0CE7}" type="presParOf" srcId="{B2D196B7-7363-4CD8-95B9-1C160D4C58AA}" destId="{B8E47B59-58B7-4F92-83AC-72EE834D946C}" srcOrd="2" destOrd="0" presId="urn:microsoft.com/office/officeart/2008/layout/LinedList"/>
    <dgm:cxn modelId="{59B1AEB5-E148-4215-AA8C-B8C9E094FDA5}" type="presParOf" srcId="{74B3C7CD-C0A3-4661-98F1-08D9B028E6B5}" destId="{14A9485D-B28D-4916-B635-11DEDA13DC38}" srcOrd="3" destOrd="0" presId="urn:microsoft.com/office/officeart/2008/layout/LinedList"/>
    <dgm:cxn modelId="{8CC8D827-3AB6-437D-B659-6C18FF2B5263}" type="presParOf" srcId="{74B3C7CD-C0A3-4661-98F1-08D9B028E6B5}" destId="{7958B483-9490-4196-AE71-7138F9FE6EA8}" srcOrd="4" destOrd="0" presId="urn:microsoft.com/office/officeart/2008/layout/LinedList"/>
    <dgm:cxn modelId="{21DA18DD-891C-4B26-87F2-9682437F7621}" type="presParOf" srcId="{7958B483-9490-4196-AE71-7138F9FE6EA8}" destId="{D568C3A9-335D-42B6-855E-6626F20679D2}" srcOrd="0" destOrd="0" presId="urn:microsoft.com/office/officeart/2008/layout/LinedList"/>
    <dgm:cxn modelId="{0DB9A04B-1568-43D7-8F5A-0BC6D42AEFC3}" type="presParOf" srcId="{7958B483-9490-4196-AE71-7138F9FE6EA8}" destId="{7E845A19-5DBD-46FB-8743-3701A3E8E55E}" srcOrd="1" destOrd="0" presId="urn:microsoft.com/office/officeart/2008/layout/LinedList"/>
    <dgm:cxn modelId="{AE29F8B9-6D54-4977-969A-F94FF12A6361}" type="presParOf" srcId="{7958B483-9490-4196-AE71-7138F9FE6EA8}" destId="{F56B6E6A-6BAB-4831-A191-05B86F9C735F}" srcOrd="2" destOrd="0" presId="urn:microsoft.com/office/officeart/2008/layout/LinedList"/>
    <dgm:cxn modelId="{B5210854-A85B-4244-9B3D-508ED00D03AD}" type="presParOf" srcId="{25641E3D-2101-46AB-8046-129202B92300}" destId="{A5D798D4-6DDA-46C0-AF89-4BBC259C9D69}" srcOrd="5" destOrd="0" presId="urn:microsoft.com/office/officeart/2008/layout/LinedList"/>
    <dgm:cxn modelId="{77C4C90D-F2DA-41CD-BD8D-C363E1E040D8}" type="presParOf" srcId="{25641E3D-2101-46AB-8046-129202B92300}" destId="{15E88B6D-3393-4B39-9DFB-769A4378B7BC}" srcOrd="6" destOrd="0" presId="urn:microsoft.com/office/officeart/2008/layout/LinedList"/>
    <dgm:cxn modelId="{CB09F4A1-F7FB-49FF-8F36-90F1B95A27AA}" type="presParOf" srcId="{25641E3D-2101-46AB-8046-129202B92300}" destId="{E8898389-2350-4F66-BCC6-CE216777FD93}" srcOrd="7" destOrd="0" presId="urn:microsoft.com/office/officeart/2008/layout/LinedList"/>
    <dgm:cxn modelId="{3AE14CA6-D5E7-448E-8E56-77FAF6BB0D6B}" type="presParOf" srcId="{E8898389-2350-4F66-BCC6-CE216777FD93}" destId="{CD1674CD-8E70-4F84-AC30-1D1DC3081F74}" srcOrd="0" destOrd="0" presId="urn:microsoft.com/office/officeart/2008/layout/LinedList"/>
    <dgm:cxn modelId="{28CFD0FF-EC9B-4FF5-9DB9-20F2AA5765B8}" type="presParOf" srcId="{E8898389-2350-4F66-BCC6-CE216777FD93}" destId="{3E773D90-ED99-4063-B340-7BEE41077836}" srcOrd="1" destOrd="0" presId="urn:microsoft.com/office/officeart/2008/layout/LinedList"/>
    <dgm:cxn modelId="{B6FFA4D1-27DA-40B8-8FEF-6B8DD9322862}" type="presParOf" srcId="{E8898389-2350-4F66-BCC6-CE216777FD93}" destId="{C9F2FFE2-DA59-4E1B-AFDD-4412AF4A27CB}" srcOrd="2" destOrd="0" presId="urn:microsoft.com/office/officeart/2008/layout/LinedList"/>
    <dgm:cxn modelId="{04529BF3-D995-4715-951E-64E66429F9C5}" type="presParOf" srcId="{C9F2FFE2-DA59-4E1B-AFDD-4412AF4A27CB}" destId="{8562F323-5354-4EE1-A809-8F0F6B40353F}" srcOrd="0" destOrd="0" presId="urn:microsoft.com/office/officeart/2008/layout/LinedList"/>
    <dgm:cxn modelId="{16015E58-B490-42A8-A0B9-5CB686285B50}" type="presParOf" srcId="{8562F323-5354-4EE1-A809-8F0F6B40353F}" destId="{0D42CC1E-2C28-47D8-81DF-892DC5278888}" srcOrd="0" destOrd="0" presId="urn:microsoft.com/office/officeart/2008/layout/LinedList"/>
    <dgm:cxn modelId="{000100B6-61EE-42DC-BBB0-048902FA3CE0}" type="presParOf" srcId="{8562F323-5354-4EE1-A809-8F0F6B40353F}" destId="{1BEF0D7E-8DF9-47C1-92D1-293ED9773212}" srcOrd="1" destOrd="0" presId="urn:microsoft.com/office/officeart/2008/layout/LinedList"/>
    <dgm:cxn modelId="{CE61F6A2-5E69-4780-BA2E-0FA74CAF8223}" type="presParOf" srcId="{8562F323-5354-4EE1-A809-8F0F6B40353F}" destId="{0560A91B-6901-483D-9326-FB8B30AA1B11}" srcOrd="2" destOrd="0" presId="urn:microsoft.com/office/officeart/2008/layout/LinedList"/>
    <dgm:cxn modelId="{D499591E-6886-48F7-881B-5D5D9CD79165}" type="presParOf" srcId="{25641E3D-2101-46AB-8046-129202B92300}" destId="{0E2828D0-6430-4079-BDB4-FEC04FAE4091}" srcOrd="8" destOrd="0" presId="urn:microsoft.com/office/officeart/2008/layout/LinedList"/>
    <dgm:cxn modelId="{9F03145C-1AB6-4029-BE11-C4DCEA5D15CA}" type="presParOf" srcId="{25641E3D-2101-46AB-8046-129202B92300}" destId="{0BD8CF3C-85D0-4F4B-AADD-33E204CF3BF9}" srcOrd="9" destOrd="0" presId="urn:microsoft.com/office/officeart/2008/layout/LinedList"/>
  </dgm:cxnLst>
  <dgm:bg>
    <a:solidFill>
      <a:schemeClr val="bg1"/>
    </a:solidFill>
  </dgm:bg>
  <dgm:whole>
    <a:ln w="44450">
      <a:solidFill>
        <a:srgbClr val="BE0004"/>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D0316FD-0E9B-412A-9B91-522C2061910E}"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387B98FD-1C8C-438F-BAD2-150A343CFC98}">
      <dgm:prSet/>
      <dgm:spPr/>
      <dgm:t>
        <a:bodyPr/>
        <a:lstStyle/>
        <a:p>
          <a:r>
            <a:rPr lang="en-US" dirty="0">
              <a:solidFill>
                <a:schemeClr val="tx1"/>
              </a:solidFill>
            </a:rPr>
            <a:t>Use your literature search key descriptors as central themes to create core idea maps. Map the data by each theme. </a:t>
          </a:r>
        </a:p>
      </dgm:t>
    </dgm:pt>
    <dgm:pt modelId="{B3ECBD4C-725E-42E3-9338-3BE5CFFFFAF1}" type="parTrans" cxnId="{84F1FF2A-9004-45C7-B0B9-500FA2684DA7}">
      <dgm:prSet/>
      <dgm:spPr/>
      <dgm:t>
        <a:bodyPr/>
        <a:lstStyle/>
        <a:p>
          <a:endParaRPr lang="en-US"/>
        </a:p>
      </dgm:t>
    </dgm:pt>
    <dgm:pt modelId="{31188284-ACE8-441D-941E-927635E7B29B}" type="sibTrans" cxnId="{84F1FF2A-9004-45C7-B0B9-500FA2684DA7}">
      <dgm:prSet/>
      <dgm:spPr/>
      <dgm:t>
        <a:bodyPr/>
        <a:lstStyle/>
        <a:p>
          <a:endParaRPr lang="en-US"/>
        </a:p>
      </dgm:t>
    </dgm:pt>
    <dgm:pt modelId="{C52C9F0F-B5F1-4BAF-A12C-B07DEFC2803E}">
      <dgm:prSet/>
      <dgm:spPr/>
      <dgm:t>
        <a:bodyPr/>
        <a:lstStyle/>
        <a:p>
          <a:r>
            <a:rPr lang="en-US" dirty="0">
              <a:solidFill>
                <a:schemeClr val="tx1"/>
              </a:solidFill>
            </a:rPr>
            <a:t>Compare your topic statement to the core maps.</a:t>
          </a:r>
        </a:p>
      </dgm:t>
    </dgm:pt>
    <dgm:pt modelId="{996B2E74-6D1C-48BA-82A2-0F272CE50CD5}" type="parTrans" cxnId="{7C2FE5E7-A622-42DF-A153-1F5B0C02FA2D}">
      <dgm:prSet/>
      <dgm:spPr/>
      <dgm:t>
        <a:bodyPr/>
        <a:lstStyle/>
        <a:p>
          <a:endParaRPr lang="en-US"/>
        </a:p>
      </dgm:t>
    </dgm:pt>
    <dgm:pt modelId="{D67AFF44-52B0-4B33-88F4-622737F1EBFB}" type="sibTrans" cxnId="{7C2FE5E7-A622-42DF-A153-1F5B0C02FA2D}">
      <dgm:prSet/>
      <dgm:spPr/>
      <dgm:t>
        <a:bodyPr/>
        <a:lstStyle/>
        <a:p>
          <a:endParaRPr lang="en-US"/>
        </a:p>
      </dgm:t>
    </dgm:pt>
    <dgm:pt modelId="{C9DFA686-5CE9-4381-A03B-BFA210191945}">
      <dgm:prSet/>
      <dgm:spPr/>
      <dgm:t>
        <a:bodyPr/>
        <a:lstStyle/>
        <a:p>
          <a:r>
            <a:rPr lang="en-US" dirty="0">
              <a:solidFill>
                <a:schemeClr val="tx1"/>
              </a:solidFill>
            </a:rPr>
            <a:t>Reorganize the data by author to document theory knowledge and citations. Expand the data detail when creating author maps.</a:t>
          </a:r>
        </a:p>
      </dgm:t>
    </dgm:pt>
    <dgm:pt modelId="{8F329701-DB24-4741-80C6-A398AC08EC82}" type="parTrans" cxnId="{D4030C7C-6636-4A96-98F7-CDD36D5A7F60}">
      <dgm:prSet/>
      <dgm:spPr/>
      <dgm:t>
        <a:bodyPr/>
        <a:lstStyle/>
        <a:p>
          <a:endParaRPr lang="en-US"/>
        </a:p>
      </dgm:t>
    </dgm:pt>
    <dgm:pt modelId="{F12D94F5-3FB2-4D7F-8E95-F8EB65DAF867}" type="sibTrans" cxnId="{D4030C7C-6636-4A96-98F7-CDD36D5A7F60}">
      <dgm:prSet/>
      <dgm:spPr/>
      <dgm:t>
        <a:bodyPr/>
        <a:lstStyle/>
        <a:p>
          <a:endParaRPr lang="en-US"/>
        </a:p>
      </dgm:t>
    </dgm:pt>
    <dgm:pt modelId="{2C7A6F34-0720-4C99-98E5-E88229B069B0}">
      <dgm:prSet/>
      <dgm:spPr/>
      <dgm:t>
        <a:bodyPr/>
        <a:lstStyle/>
        <a:p>
          <a:r>
            <a:rPr lang="en-US" dirty="0">
              <a:solidFill>
                <a:schemeClr val="tx1"/>
              </a:solidFill>
            </a:rPr>
            <a:t>Review the maps. Do you need to revise your topic statement? </a:t>
          </a:r>
        </a:p>
      </dgm:t>
    </dgm:pt>
    <dgm:pt modelId="{F887776B-8768-4131-875F-3167A1772E2B}" type="parTrans" cxnId="{3AE4B57D-6DE3-40FF-BB64-92442F77E431}">
      <dgm:prSet/>
      <dgm:spPr/>
      <dgm:t>
        <a:bodyPr/>
        <a:lstStyle/>
        <a:p>
          <a:endParaRPr lang="en-US"/>
        </a:p>
      </dgm:t>
    </dgm:pt>
    <dgm:pt modelId="{4BEB9A21-E5E7-4F78-9ECF-D2651EAE0475}" type="sibTrans" cxnId="{3AE4B57D-6DE3-40FF-BB64-92442F77E431}">
      <dgm:prSet/>
      <dgm:spPr/>
      <dgm:t>
        <a:bodyPr/>
        <a:lstStyle/>
        <a:p>
          <a:endParaRPr lang="en-US"/>
        </a:p>
      </dgm:t>
    </dgm:pt>
    <dgm:pt modelId="{D12DB698-815C-4256-9BC8-797D689030F9}" type="pres">
      <dgm:prSet presAssocID="{7D0316FD-0E9B-412A-9B91-522C2061910E}" presName="linear" presStyleCnt="0">
        <dgm:presLayoutVars>
          <dgm:animLvl val="lvl"/>
          <dgm:resizeHandles val="exact"/>
        </dgm:presLayoutVars>
      </dgm:prSet>
      <dgm:spPr/>
      <dgm:t>
        <a:bodyPr/>
        <a:lstStyle/>
        <a:p>
          <a:endParaRPr lang="en-US"/>
        </a:p>
      </dgm:t>
    </dgm:pt>
    <dgm:pt modelId="{0BE53F44-9ECE-4282-BBB5-E7F64F315409}" type="pres">
      <dgm:prSet presAssocID="{387B98FD-1C8C-438F-BAD2-150A343CFC98}" presName="parentText" presStyleLbl="node1" presStyleIdx="0" presStyleCnt="4">
        <dgm:presLayoutVars>
          <dgm:chMax val="0"/>
          <dgm:bulletEnabled val="1"/>
        </dgm:presLayoutVars>
      </dgm:prSet>
      <dgm:spPr/>
      <dgm:t>
        <a:bodyPr/>
        <a:lstStyle/>
        <a:p>
          <a:endParaRPr lang="en-US"/>
        </a:p>
      </dgm:t>
    </dgm:pt>
    <dgm:pt modelId="{C8DE9756-EBC3-4CA5-80B3-D00DE3B360CD}" type="pres">
      <dgm:prSet presAssocID="{31188284-ACE8-441D-941E-927635E7B29B}" presName="spacer" presStyleCnt="0"/>
      <dgm:spPr/>
    </dgm:pt>
    <dgm:pt modelId="{23AB0205-3457-4327-AC73-7994E613145E}" type="pres">
      <dgm:prSet presAssocID="{C52C9F0F-B5F1-4BAF-A12C-B07DEFC2803E}" presName="parentText" presStyleLbl="node1" presStyleIdx="1" presStyleCnt="4">
        <dgm:presLayoutVars>
          <dgm:chMax val="0"/>
          <dgm:bulletEnabled val="1"/>
        </dgm:presLayoutVars>
      </dgm:prSet>
      <dgm:spPr/>
      <dgm:t>
        <a:bodyPr/>
        <a:lstStyle/>
        <a:p>
          <a:endParaRPr lang="en-US"/>
        </a:p>
      </dgm:t>
    </dgm:pt>
    <dgm:pt modelId="{9A73BE9C-E315-4FCD-8A6A-A7932F90C6E0}" type="pres">
      <dgm:prSet presAssocID="{D67AFF44-52B0-4B33-88F4-622737F1EBFB}" presName="spacer" presStyleCnt="0"/>
      <dgm:spPr/>
    </dgm:pt>
    <dgm:pt modelId="{62622826-9ACB-4873-86ED-7CBC9BD6F5A2}" type="pres">
      <dgm:prSet presAssocID="{C9DFA686-5CE9-4381-A03B-BFA210191945}" presName="parentText" presStyleLbl="node1" presStyleIdx="2" presStyleCnt="4">
        <dgm:presLayoutVars>
          <dgm:chMax val="0"/>
          <dgm:bulletEnabled val="1"/>
        </dgm:presLayoutVars>
      </dgm:prSet>
      <dgm:spPr/>
      <dgm:t>
        <a:bodyPr/>
        <a:lstStyle/>
        <a:p>
          <a:endParaRPr lang="en-US"/>
        </a:p>
      </dgm:t>
    </dgm:pt>
    <dgm:pt modelId="{725407EB-2CC2-4068-AF8C-421C2A1DA547}" type="pres">
      <dgm:prSet presAssocID="{F12D94F5-3FB2-4D7F-8E95-F8EB65DAF867}" presName="spacer" presStyleCnt="0"/>
      <dgm:spPr/>
    </dgm:pt>
    <dgm:pt modelId="{1C3ADF3D-EF8B-4A9F-857C-BD534204366C}" type="pres">
      <dgm:prSet presAssocID="{2C7A6F34-0720-4C99-98E5-E88229B069B0}" presName="parentText" presStyleLbl="node1" presStyleIdx="3" presStyleCnt="4">
        <dgm:presLayoutVars>
          <dgm:chMax val="0"/>
          <dgm:bulletEnabled val="1"/>
        </dgm:presLayoutVars>
      </dgm:prSet>
      <dgm:spPr/>
      <dgm:t>
        <a:bodyPr/>
        <a:lstStyle/>
        <a:p>
          <a:endParaRPr lang="en-US"/>
        </a:p>
      </dgm:t>
    </dgm:pt>
  </dgm:ptLst>
  <dgm:cxnLst>
    <dgm:cxn modelId="{D4030C7C-6636-4A96-98F7-CDD36D5A7F60}" srcId="{7D0316FD-0E9B-412A-9B91-522C2061910E}" destId="{C9DFA686-5CE9-4381-A03B-BFA210191945}" srcOrd="2" destOrd="0" parTransId="{8F329701-DB24-4741-80C6-A398AC08EC82}" sibTransId="{F12D94F5-3FB2-4D7F-8E95-F8EB65DAF867}"/>
    <dgm:cxn modelId="{4F3B178B-C4DC-4AF1-89A6-D189A2312F08}" type="presOf" srcId="{2C7A6F34-0720-4C99-98E5-E88229B069B0}" destId="{1C3ADF3D-EF8B-4A9F-857C-BD534204366C}" srcOrd="0" destOrd="0" presId="urn:microsoft.com/office/officeart/2005/8/layout/vList2"/>
    <dgm:cxn modelId="{84F1FF2A-9004-45C7-B0B9-500FA2684DA7}" srcId="{7D0316FD-0E9B-412A-9B91-522C2061910E}" destId="{387B98FD-1C8C-438F-BAD2-150A343CFC98}" srcOrd="0" destOrd="0" parTransId="{B3ECBD4C-725E-42E3-9338-3BE5CFFFFAF1}" sibTransId="{31188284-ACE8-441D-941E-927635E7B29B}"/>
    <dgm:cxn modelId="{48FA5657-380A-4D30-B0E4-578E5EFA9E87}" type="presOf" srcId="{C9DFA686-5CE9-4381-A03B-BFA210191945}" destId="{62622826-9ACB-4873-86ED-7CBC9BD6F5A2}" srcOrd="0" destOrd="0" presId="urn:microsoft.com/office/officeart/2005/8/layout/vList2"/>
    <dgm:cxn modelId="{6F1FCFA9-B6C7-414E-A62C-62012B87D0B4}" type="presOf" srcId="{387B98FD-1C8C-438F-BAD2-150A343CFC98}" destId="{0BE53F44-9ECE-4282-BBB5-E7F64F315409}" srcOrd="0" destOrd="0" presId="urn:microsoft.com/office/officeart/2005/8/layout/vList2"/>
    <dgm:cxn modelId="{7C2FE5E7-A622-42DF-A153-1F5B0C02FA2D}" srcId="{7D0316FD-0E9B-412A-9B91-522C2061910E}" destId="{C52C9F0F-B5F1-4BAF-A12C-B07DEFC2803E}" srcOrd="1" destOrd="0" parTransId="{996B2E74-6D1C-48BA-82A2-0F272CE50CD5}" sibTransId="{D67AFF44-52B0-4B33-88F4-622737F1EBFB}"/>
    <dgm:cxn modelId="{EA09F2D1-6B5D-4AC3-A85C-03BB1F8A4E93}" type="presOf" srcId="{C52C9F0F-B5F1-4BAF-A12C-B07DEFC2803E}" destId="{23AB0205-3457-4327-AC73-7994E613145E}" srcOrd="0" destOrd="0" presId="urn:microsoft.com/office/officeart/2005/8/layout/vList2"/>
    <dgm:cxn modelId="{3AE4B57D-6DE3-40FF-BB64-92442F77E431}" srcId="{7D0316FD-0E9B-412A-9B91-522C2061910E}" destId="{2C7A6F34-0720-4C99-98E5-E88229B069B0}" srcOrd="3" destOrd="0" parTransId="{F887776B-8768-4131-875F-3167A1772E2B}" sibTransId="{4BEB9A21-E5E7-4F78-9ECF-D2651EAE0475}"/>
    <dgm:cxn modelId="{85057DF3-B7D0-4B52-AF31-0B7CD01A6E3C}" type="presOf" srcId="{7D0316FD-0E9B-412A-9B91-522C2061910E}" destId="{D12DB698-815C-4256-9BC8-797D689030F9}" srcOrd="0" destOrd="0" presId="urn:microsoft.com/office/officeart/2005/8/layout/vList2"/>
    <dgm:cxn modelId="{D1C4730F-0B2D-4231-8EE0-476879ABE200}" type="presParOf" srcId="{D12DB698-815C-4256-9BC8-797D689030F9}" destId="{0BE53F44-9ECE-4282-BBB5-E7F64F315409}" srcOrd="0" destOrd="0" presId="urn:microsoft.com/office/officeart/2005/8/layout/vList2"/>
    <dgm:cxn modelId="{BD94D6EA-FAD8-48D1-B807-936915ACB136}" type="presParOf" srcId="{D12DB698-815C-4256-9BC8-797D689030F9}" destId="{C8DE9756-EBC3-4CA5-80B3-D00DE3B360CD}" srcOrd="1" destOrd="0" presId="urn:microsoft.com/office/officeart/2005/8/layout/vList2"/>
    <dgm:cxn modelId="{FDD1A0CD-3797-40D7-A8B0-8273BE140DC9}" type="presParOf" srcId="{D12DB698-815C-4256-9BC8-797D689030F9}" destId="{23AB0205-3457-4327-AC73-7994E613145E}" srcOrd="2" destOrd="0" presId="urn:microsoft.com/office/officeart/2005/8/layout/vList2"/>
    <dgm:cxn modelId="{F8CAF14D-2778-4198-8DFF-132AA7BF3205}" type="presParOf" srcId="{D12DB698-815C-4256-9BC8-797D689030F9}" destId="{9A73BE9C-E315-4FCD-8A6A-A7932F90C6E0}" srcOrd="3" destOrd="0" presId="urn:microsoft.com/office/officeart/2005/8/layout/vList2"/>
    <dgm:cxn modelId="{6EE971C3-42CF-4F1E-9532-A2F7686AD0EC}" type="presParOf" srcId="{D12DB698-815C-4256-9BC8-797D689030F9}" destId="{62622826-9ACB-4873-86ED-7CBC9BD6F5A2}" srcOrd="4" destOrd="0" presId="urn:microsoft.com/office/officeart/2005/8/layout/vList2"/>
    <dgm:cxn modelId="{6906372B-E079-422E-89A1-87F37F42B479}" type="presParOf" srcId="{D12DB698-815C-4256-9BC8-797D689030F9}" destId="{725407EB-2CC2-4068-AF8C-421C2A1DA547}" srcOrd="5" destOrd="0" presId="urn:microsoft.com/office/officeart/2005/8/layout/vList2"/>
    <dgm:cxn modelId="{D04DF243-14B6-40F7-BBCA-8C1312C5829B}" type="presParOf" srcId="{D12DB698-815C-4256-9BC8-797D689030F9}" destId="{1C3ADF3D-EF8B-4A9F-857C-BD534204366C}" srcOrd="6" destOrd="0" presId="urn:microsoft.com/office/officeart/2005/8/layout/vList2"/>
  </dgm:cxnLst>
  <dgm:bg/>
  <dgm:whole>
    <a:ln w="38100">
      <a:solidFill>
        <a:srgbClr val="FF0000"/>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EDF1A6A-08BE-4A32-B786-EA3024817FE4}" type="doc">
      <dgm:prSet loTypeId="urn:microsoft.com/office/officeart/2005/8/layout/target3" loCatId="relationship" qsTypeId="urn:microsoft.com/office/officeart/2005/8/quickstyle/simple1" qsCatId="simple" csTypeId="urn:microsoft.com/office/officeart/2005/8/colors/accent1_2" csCatId="accent1" phldr="1"/>
      <dgm:spPr/>
      <dgm:t>
        <a:bodyPr/>
        <a:lstStyle/>
        <a:p>
          <a:endParaRPr lang="en-US"/>
        </a:p>
      </dgm:t>
    </dgm:pt>
    <dgm:pt modelId="{0D0D18D7-F186-462E-B0E6-483C1A931513}">
      <dgm:prSet/>
      <dgm:spPr>
        <a:ln w="38100">
          <a:solidFill>
            <a:srgbClr val="FF0000"/>
          </a:solidFill>
        </a:ln>
      </dgm:spPr>
      <dgm:t>
        <a:bodyPr/>
        <a:lstStyle/>
        <a:p>
          <a:r>
            <a:rPr lang="en-US"/>
            <a:t>Mapping is a technique for organizing the works to be included in the literature review. </a:t>
          </a:r>
        </a:p>
      </dgm:t>
    </dgm:pt>
    <dgm:pt modelId="{3BB45658-E17D-4F50-B93E-5A9C5FC35A22}" type="parTrans" cxnId="{52E874C2-1B92-4E03-9479-89FABB8639D6}">
      <dgm:prSet/>
      <dgm:spPr/>
      <dgm:t>
        <a:bodyPr/>
        <a:lstStyle/>
        <a:p>
          <a:endParaRPr lang="en-US"/>
        </a:p>
      </dgm:t>
    </dgm:pt>
    <dgm:pt modelId="{6BCF9A9B-097D-493E-A210-3414ECB2A67B}" type="sibTrans" cxnId="{52E874C2-1B92-4E03-9479-89FABB8639D6}">
      <dgm:prSet/>
      <dgm:spPr/>
      <dgm:t>
        <a:bodyPr/>
        <a:lstStyle/>
        <a:p>
          <a:endParaRPr lang="en-US"/>
        </a:p>
      </dgm:t>
    </dgm:pt>
    <dgm:pt modelId="{4EF9D5F2-AB8B-4CCA-8B70-1E92509B73AE}">
      <dgm:prSet/>
      <dgm:spPr/>
      <dgm:t>
        <a:bodyPr/>
        <a:lstStyle/>
        <a:p>
          <a:r>
            <a:rPr lang="en-US"/>
            <a:t>Analyze each selected work for its contribution to the topic statement.</a:t>
          </a:r>
        </a:p>
      </dgm:t>
    </dgm:pt>
    <dgm:pt modelId="{ACD9A297-0FD6-477C-B6E2-17DB0ACCE1A4}" type="parTrans" cxnId="{E7827DFD-A722-48E1-A351-7C7B9DC5BBBA}">
      <dgm:prSet/>
      <dgm:spPr/>
      <dgm:t>
        <a:bodyPr/>
        <a:lstStyle/>
        <a:p>
          <a:endParaRPr lang="en-US"/>
        </a:p>
      </dgm:t>
    </dgm:pt>
    <dgm:pt modelId="{B886E49D-78DD-41E1-8D3C-07A267C70C6C}" type="sibTrans" cxnId="{E7827DFD-A722-48E1-A351-7C7B9DC5BBBA}">
      <dgm:prSet/>
      <dgm:spPr/>
      <dgm:t>
        <a:bodyPr/>
        <a:lstStyle/>
        <a:p>
          <a:endParaRPr lang="en-US"/>
        </a:p>
      </dgm:t>
    </dgm:pt>
    <dgm:pt modelId="{CD745461-A134-4CFB-A655-4A9DC9B5C240}">
      <dgm:prSet/>
      <dgm:spPr/>
      <dgm:t>
        <a:bodyPr/>
        <a:lstStyle/>
        <a:p>
          <a:r>
            <a:rPr lang="en-US" dirty="0"/>
            <a:t>Map during the literature search to picture how material collected addresses the topic statement. </a:t>
          </a:r>
        </a:p>
      </dgm:t>
    </dgm:pt>
    <dgm:pt modelId="{A1191FA9-8CCE-4342-846A-E3DFF676D294}" type="parTrans" cxnId="{F44DD9D4-882D-4838-A4B2-88163FC8774E}">
      <dgm:prSet/>
      <dgm:spPr/>
      <dgm:t>
        <a:bodyPr/>
        <a:lstStyle/>
        <a:p>
          <a:endParaRPr lang="en-US"/>
        </a:p>
      </dgm:t>
    </dgm:pt>
    <dgm:pt modelId="{CF573FEC-A0CC-4FC9-ADCE-2379A7519543}" type="sibTrans" cxnId="{F44DD9D4-882D-4838-A4B2-88163FC8774E}">
      <dgm:prSet/>
      <dgm:spPr/>
      <dgm:t>
        <a:bodyPr/>
        <a:lstStyle/>
        <a:p>
          <a:endParaRPr lang="en-US"/>
        </a:p>
      </dgm:t>
    </dgm:pt>
    <dgm:pt modelId="{6D6940F0-4D55-48A4-BAEE-24073013E336}">
      <dgm:prSet/>
      <dgm:spPr/>
      <dgm:t>
        <a:bodyPr/>
        <a:lstStyle/>
        <a:p>
          <a:r>
            <a:rPr lang="en-US" dirty="0"/>
            <a:t>Then, develop content and author maps to pattern the information. </a:t>
          </a:r>
        </a:p>
      </dgm:t>
    </dgm:pt>
    <dgm:pt modelId="{B57950CC-EE57-4E04-846B-AC3668E2895C}" type="parTrans" cxnId="{2DA0E360-0C6B-4023-BAEC-710D731419F1}">
      <dgm:prSet/>
      <dgm:spPr/>
      <dgm:t>
        <a:bodyPr/>
        <a:lstStyle/>
        <a:p>
          <a:endParaRPr lang="en-US"/>
        </a:p>
      </dgm:t>
    </dgm:pt>
    <dgm:pt modelId="{2A142551-1A23-497D-A017-A0B627270750}" type="sibTrans" cxnId="{2DA0E360-0C6B-4023-BAEC-710D731419F1}">
      <dgm:prSet/>
      <dgm:spPr/>
      <dgm:t>
        <a:bodyPr/>
        <a:lstStyle/>
        <a:p>
          <a:endParaRPr lang="en-US"/>
        </a:p>
      </dgm:t>
    </dgm:pt>
    <dgm:pt modelId="{01E9876F-6E50-46CF-BBD2-453D07EF6E92}">
      <dgm:prSet/>
      <dgm:spPr/>
      <dgm:t>
        <a:bodyPr/>
        <a:lstStyle/>
        <a:p>
          <a:r>
            <a:rPr lang="en-US"/>
            <a:t>Map the literature as follows: </a:t>
          </a:r>
        </a:p>
      </dgm:t>
    </dgm:pt>
    <dgm:pt modelId="{07F096B4-2A98-4E6C-A95C-89275465CE07}" type="parTrans" cxnId="{80F1E653-F641-4006-98D1-B1DD6B073D43}">
      <dgm:prSet/>
      <dgm:spPr/>
      <dgm:t>
        <a:bodyPr/>
        <a:lstStyle/>
        <a:p>
          <a:endParaRPr lang="en-US"/>
        </a:p>
      </dgm:t>
    </dgm:pt>
    <dgm:pt modelId="{982E423D-1BD9-4F4D-B036-DCDF7DF67508}" type="sibTrans" cxnId="{80F1E653-F641-4006-98D1-B1DD6B073D43}">
      <dgm:prSet/>
      <dgm:spPr/>
      <dgm:t>
        <a:bodyPr/>
        <a:lstStyle/>
        <a:p>
          <a:endParaRPr lang="en-US"/>
        </a:p>
      </dgm:t>
    </dgm:pt>
    <dgm:pt modelId="{334A94B8-4A8D-4C51-B1EE-71E40253CC05}">
      <dgm:prSet/>
      <dgm:spPr/>
      <dgm:t>
        <a:bodyPr/>
        <a:lstStyle/>
        <a:p>
          <a:r>
            <a:rPr lang="en-US"/>
            <a:t>1. Use your literature search key descriptors as central themes to create core idea maps. Map the data by each theme. </a:t>
          </a:r>
        </a:p>
      </dgm:t>
    </dgm:pt>
    <dgm:pt modelId="{3EE058BB-02BC-45C8-B0DD-72B34B5941F9}" type="parTrans" cxnId="{D9A3A656-05B8-45CB-AF49-0EF036F83AE9}">
      <dgm:prSet/>
      <dgm:spPr/>
      <dgm:t>
        <a:bodyPr/>
        <a:lstStyle/>
        <a:p>
          <a:endParaRPr lang="en-US"/>
        </a:p>
      </dgm:t>
    </dgm:pt>
    <dgm:pt modelId="{FC9B4BCC-BB26-4202-B7E7-04A6A9F4809F}" type="sibTrans" cxnId="{D9A3A656-05B8-45CB-AF49-0EF036F83AE9}">
      <dgm:prSet/>
      <dgm:spPr/>
      <dgm:t>
        <a:bodyPr/>
        <a:lstStyle/>
        <a:p>
          <a:endParaRPr lang="en-US"/>
        </a:p>
      </dgm:t>
    </dgm:pt>
    <dgm:pt modelId="{4F49508C-5851-4E14-BDC6-4AF9E2082D6A}">
      <dgm:prSet/>
      <dgm:spPr/>
      <dgm:t>
        <a:bodyPr/>
        <a:lstStyle/>
        <a:p>
          <a:r>
            <a:rPr lang="en-US" dirty="0"/>
            <a:t>2. Compare your topic statement to the core maps to ensure completeness. If you find gaps or omissions, scan and skim the literature again. </a:t>
          </a:r>
        </a:p>
      </dgm:t>
    </dgm:pt>
    <dgm:pt modelId="{720B8EF7-36CD-4C8E-8C04-45122ABBF1DC}" type="parTrans" cxnId="{5E1A2C75-200C-4236-9641-BC2B253CEAFE}">
      <dgm:prSet/>
      <dgm:spPr/>
      <dgm:t>
        <a:bodyPr/>
        <a:lstStyle/>
        <a:p>
          <a:endParaRPr lang="en-US"/>
        </a:p>
      </dgm:t>
    </dgm:pt>
    <dgm:pt modelId="{FDC2488B-DB99-48DB-98E9-2AC11606E0AE}" type="sibTrans" cxnId="{5E1A2C75-200C-4236-9641-BC2B253CEAFE}">
      <dgm:prSet/>
      <dgm:spPr/>
      <dgm:t>
        <a:bodyPr/>
        <a:lstStyle/>
        <a:p>
          <a:endParaRPr lang="en-US"/>
        </a:p>
      </dgm:t>
    </dgm:pt>
    <dgm:pt modelId="{8EF0315F-D999-4EA7-900D-F9971363175A}">
      <dgm:prSet/>
      <dgm:spPr/>
      <dgm:t>
        <a:bodyPr/>
        <a:lstStyle/>
        <a:p>
          <a:r>
            <a:rPr lang="en-US" dirty="0"/>
            <a:t>3. Reorganize the data by author to document theory knowledge and citations. Expand the data detail when creating author maps.</a:t>
          </a:r>
          <a:r>
            <a:rPr lang="en-US" b="1" dirty="0"/>
            <a:t> </a:t>
          </a:r>
          <a:endParaRPr lang="en-US" dirty="0"/>
        </a:p>
      </dgm:t>
    </dgm:pt>
    <dgm:pt modelId="{20547CEB-1E97-416B-8BDB-FED6197C994F}" type="parTrans" cxnId="{B8639B82-77C7-45E5-9C73-4DEEDBFBD766}">
      <dgm:prSet/>
      <dgm:spPr/>
      <dgm:t>
        <a:bodyPr/>
        <a:lstStyle/>
        <a:p>
          <a:endParaRPr lang="en-US"/>
        </a:p>
      </dgm:t>
    </dgm:pt>
    <dgm:pt modelId="{D52B3AA7-615C-4770-9756-2C303345241A}" type="sibTrans" cxnId="{B8639B82-77C7-45E5-9C73-4DEEDBFBD766}">
      <dgm:prSet/>
      <dgm:spPr/>
      <dgm:t>
        <a:bodyPr/>
        <a:lstStyle/>
        <a:p>
          <a:endParaRPr lang="en-US"/>
        </a:p>
      </dgm:t>
    </dgm:pt>
    <dgm:pt modelId="{CD6085C2-2B47-4DA6-8C26-8B38A98700D2}">
      <dgm:prSet/>
      <dgm:spPr/>
      <dgm:t>
        <a:bodyPr/>
        <a:lstStyle/>
        <a:p>
          <a:r>
            <a:rPr lang="en-US" dirty="0"/>
            <a:t>4. Review the maps. Do you need to revise your topic statement? If so, rewrite the topic statement to reflect your new topic understanding. </a:t>
          </a:r>
        </a:p>
      </dgm:t>
    </dgm:pt>
    <dgm:pt modelId="{D140B572-80F9-42BD-B308-4D6E79DBC464}" type="parTrans" cxnId="{8021736D-B56D-450B-A613-BD4482C729B2}">
      <dgm:prSet/>
      <dgm:spPr/>
      <dgm:t>
        <a:bodyPr/>
        <a:lstStyle/>
        <a:p>
          <a:endParaRPr lang="en-US"/>
        </a:p>
      </dgm:t>
    </dgm:pt>
    <dgm:pt modelId="{B2B6DC8D-3C55-4099-A68F-323BC84B8A75}" type="sibTrans" cxnId="{8021736D-B56D-450B-A613-BD4482C729B2}">
      <dgm:prSet/>
      <dgm:spPr/>
      <dgm:t>
        <a:bodyPr/>
        <a:lstStyle/>
        <a:p>
          <a:endParaRPr lang="en-US"/>
        </a:p>
      </dgm:t>
    </dgm:pt>
    <dgm:pt modelId="{E6AB29C7-CDA2-450F-85E3-A0F53455C7F1}" type="pres">
      <dgm:prSet presAssocID="{BEDF1A6A-08BE-4A32-B786-EA3024817FE4}" presName="Name0" presStyleCnt="0">
        <dgm:presLayoutVars>
          <dgm:chMax val="7"/>
          <dgm:dir/>
          <dgm:animLvl val="lvl"/>
          <dgm:resizeHandles val="exact"/>
        </dgm:presLayoutVars>
      </dgm:prSet>
      <dgm:spPr/>
      <dgm:t>
        <a:bodyPr/>
        <a:lstStyle/>
        <a:p>
          <a:endParaRPr lang="en-US"/>
        </a:p>
      </dgm:t>
    </dgm:pt>
    <dgm:pt modelId="{74BF86E3-0E84-4280-A816-358A1AA47B5E}" type="pres">
      <dgm:prSet presAssocID="{0D0D18D7-F186-462E-B0E6-483C1A931513}" presName="circle1" presStyleLbl="node1" presStyleIdx="0" presStyleCnt="1"/>
      <dgm:spPr>
        <a:solidFill>
          <a:schemeClr val="accent2">
            <a:lumMod val="60000"/>
            <a:lumOff val="40000"/>
          </a:schemeClr>
        </a:solidFill>
        <a:ln>
          <a:solidFill>
            <a:srgbClr val="FF0000"/>
          </a:solidFill>
        </a:ln>
      </dgm:spPr>
    </dgm:pt>
    <dgm:pt modelId="{46FC7961-3BF9-40C7-9355-B7EAA7A42FA4}" type="pres">
      <dgm:prSet presAssocID="{0D0D18D7-F186-462E-B0E6-483C1A931513}" presName="space" presStyleCnt="0"/>
      <dgm:spPr/>
    </dgm:pt>
    <dgm:pt modelId="{B1366AD6-D4CB-4476-B9F1-266332D00D0F}" type="pres">
      <dgm:prSet presAssocID="{0D0D18D7-F186-462E-B0E6-483C1A931513}" presName="rect1" presStyleLbl="alignAcc1" presStyleIdx="0" presStyleCnt="1" custScaleX="100008"/>
      <dgm:spPr/>
      <dgm:t>
        <a:bodyPr/>
        <a:lstStyle/>
        <a:p>
          <a:endParaRPr lang="en-US"/>
        </a:p>
      </dgm:t>
    </dgm:pt>
    <dgm:pt modelId="{C50046E1-5BFA-4619-94D3-814DA2FEA7F8}" type="pres">
      <dgm:prSet presAssocID="{0D0D18D7-F186-462E-B0E6-483C1A931513}" presName="rect1ParTx" presStyleLbl="alignAcc1" presStyleIdx="0" presStyleCnt="1">
        <dgm:presLayoutVars>
          <dgm:chMax val="1"/>
          <dgm:bulletEnabled val="1"/>
        </dgm:presLayoutVars>
      </dgm:prSet>
      <dgm:spPr/>
      <dgm:t>
        <a:bodyPr/>
        <a:lstStyle/>
        <a:p>
          <a:endParaRPr lang="en-US"/>
        </a:p>
      </dgm:t>
    </dgm:pt>
    <dgm:pt modelId="{FF20BE06-29DB-40BA-86FE-3C339946A9A4}" type="pres">
      <dgm:prSet presAssocID="{0D0D18D7-F186-462E-B0E6-483C1A931513}" presName="rect1ChTx" presStyleLbl="alignAcc1" presStyleIdx="0" presStyleCnt="1">
        <dgm:presLayoutVars>
          <dgm:bulletEnabled val="1"/>
        </dgm:presLayoutVars>
      </dgm:prSet>
      <dgm:spPr/>
      <dgm:t>
        <a:bodyPr/>
        <a:lstStyle/>
        <a:p>
          <a:endParaRPr lang="en-US"/>
        </a:p>
      </dgm:t>
    </dgm:pt>
  </dgm:ptLst>
  <dgm:cxnLst>
    <dgm:cxn modelId="{D9A3A656-05B8-45CB-AF49-0EF036F83AE9}" srcId="{01E9876F-6E50-46CF-BBD2-453D07EF6E92}" destId="{334A94B8-4A8D-4C51-B1EE-71E40253CC05}" srcOrd="0" destOrd="0" parTransId="{3EE058BB-02BC-45C8-B0DD-72B34B5941F9}" sibTransId="{FC9B4BCC-BB26-4202-B7E7-04A6A9F4809F}"/>
    <dgm:cxn modelId="{9D70D043-C13C-4782-9BDA-4CC144AB9771}" type="presOf" srcId="{8EF0315F-D999-4EA7-900D-F9971363175A}" destId="{FF20BE06-29DB-40BA-86FE-3C339946A9A4}" srcOrd="0" destOrd="6" presId="urn:microsoft.com/office/officeart/2005/8/layout/target3"/>
    <dgm:cxn modelId="{D3AC38AB-72A6-4DB6-9F78-3EC3D3449792}" type="presOf" srcId="{4F49508C-5851-4E14-BDC6-4AF9E2082D6A}" destId="{FF20BE06-29DB-40BA-86FE-3C339946A9A4}" srcOrd="0" destOrd="5" presId="urn:microsoft.com/office/officeart/2005/8/layout/target3"/>
    <dgm:cxn modelId="{2DA0E360-0C6B-4023-BAEC-710D731419F1}" srcId="{0D0D18D7-F186-462E-B0E6-483C1A931513}" destId="{6D6940F0-4D55-48A4-BAEE-24073013E336}" srcOrd="2" destOrd="0" parTransId="{B57950CC-EE57-4E04-846B-AC3668E2895C}" sibTransId="{2A142551-1A23-497D-A017-A0B627270750}"/>
    <dgm:cxn modelId="{E7827DFD-A722-48E1-A351-7C7B9DC5BBBA}" srcId="{0D0D18D7-F186-462E-B0E6-483C1A931513}" destId="{4EF9D5F2-AB8B-4CCA-8B70-1E92509B73AE}" srcOrd="0" destOrd="0" parTransId="{ACD9A297-0FD6-477C-B6E2-17DB0ACCE1A4}" sibTransId="{B886E49D-78DD-41E1-8D3C-07A267C70C6C}"/>
    <dgm:cxn modelId="{48CF9EF5-7B60-4C77-A08D-5D20E992BFEB}" type="presOf" srcId="{334A94B8-4A8D-4C51-B1EE-71E40253CC05}" destId="{FF20BE06-29DB-40BA-86FE-3C339946A9A4}" srcOrd="0" destOrd="4" presId="urn:microsoft.com/office/officeart/2005/8/layout/target3"/>
    <dgm:cxn modelId="{A0E8B7FE-D456-482F-A69E-A50CD00AD99D}" type="presOf" srcId="{4EF9D5F2-AB8B-4CCA-8B70-1E92509B73AE}" destId="{FF20BE06-29DB-40BA-86FE-3C339946A9A4}" srcOrd="0" destOrd="0" presId="urn:microsoft.com/office/officeart/2005/8/layout/target3"/>
    <dgm:cxn modelId="{E8BFBDBF-BE08-4627-BA73-5803A0A8E9C2}" type="presOf" srcId="{BEDF1A6A-08BE-4A32-B786-EA3024817FE4}" destId="{E6AB29C7-CDA2-450F-85E3-A0F53455C7F1}" srcOrd="0" destOrd="0" presId="urn:microsoft.com/office/officeart/2005/8/layout/target3"/>
    <dgm:cxn modelId="{B35D9655-9D02-4FC4-AA05-B2D3CF73B1F5}" type="presOf" srcId="{CD6085C2-2B47-4DA6-8C26-8B38A98700D2}" destId="{FF20BE06-29DB-40BA-86FE-3C339946A9A4}" srcOrd="0" destOrd="7" presId="urn:microsoft.com/office/officeart/2005/8/layout/target3"/>
    <dgm:cxn modelId="{52E874C2-1B92-4E03-9479-89FABB8639D6}" srcId="{BEDF1A6A-08BE-4A32-B786-EA3024817FE4}" destId="{0D0D18D7-F186-462E-B0E6-483C1A931513}" srcOrd="0" destOrd="0" parTransId="{3BB45658-E17D-4F50-B93E-5A9C5FC35A22}" sibTransId="{6BCF9A9B-097D-493E-A210-3414ECB2A67B}"/>
    <dgm:cxn modelId="{8021736D-B56D-450B-A613-BD4482C729B2}" srcId="{01E9876F-6E50-46CF-BBD2-453D07EF6E92}" destId="{CD6085C2-2B47-4DA6-8C26-8B38A98700D2}" srcOrd="3" destOrd="0" parTransId="{D140B572-80F9-42BD-B308-4D6E79DBC464}" sibTransId="{B2B6DC8D-3C55-4099-A68F-323BC84B8A75}"/>
    <dgm:cxn modelId="{F44DD9D4-882D-4838-A4B2-88163FC8774E}" srcId="{0D0D18D7-F186-462E-B0E6-483C1A931513}" destId="{CD745461-A134-4CFB-A655-4A9DC9B5C240}" srcOrd="1" destOrd="0" parTransId="{A1191FA9-8CCE-4342-846A-E3DFF676D294}" sibTransId="{CF573FEC-A0CC-4FC9-ADCE-2379A7519543}"/>
    <dgm:cxn modelId="{5E1A2C75-200C-4236-9641-BC2B253CEAFE}" srcId="{01E9876F-6E50-46CF-BBD2-453D07EF6E92}" destId="{4F49508C-5851-4E14-BDC6-4AF9E2082D6A}" srcOrd="1" destOrd="0" parTransId="{720B8EF7-36CD-4C8E-8C04-45122ABBF1DC}" sibTransId="{FDC2488B-DB99-48DB-98E9-2AC11606E0AE}"/>
    <dgm:cxn modelId="{E681A3D8-BA81-4E28-91BF-EB1D32D9B8CB}" type="presOf" srcId="{0D0D18D7-F186-462E-B0E6-483C1A931513}" destId="{B1366AD6-D4CB-4476-B9F1-266332D00D0F}" srcOrd="0" destOrd="0" presId="urn:microsoft.com/office/officeart/2005/8/layout/target3"/>
    <dgm:cxn modelId="{379411A8-C2F9-4F32-B3A0-34594A844517}" type="presOf" srcId="{0D0D18D7-F186-462E-B0E6-483C1A931513}" destId="{C50046E1-5BFA-4619-94D3-814DA2FEA7F8}" srcOrd="1" destOrd="0" presId="urn:microsoft.com/office/officeart/2005/8/layout/target3"/>
    <dgm:cxn modelId="{0E4C8BA0-28B8-4082-9DE3-79A383CC78C2}" type="presOf" srcId="{6D6940F0-4D55-48A4-BAEE-24073013E336}" destId="{FF20BE06-29DB-40BA-86FE-3C339946A9A4}" srcOrd="0" destOrd="2" presId="urn:microsoft.com/office/officeart/2005/8/layout/target3"/>
    <dgm:cxn modelId="{D6FCC5B8-C328-4B69-B1EA-F1EE0B4E62B8}" type="presOf" srcId="{01E9876F-6E50-46CF-BBD2-453D07EF6E92}" destId="{FF20BE06-29DB-40BA-86FE-3C339946A9A4}" srcOrd="0" destOrd="3" presId="urn:microsoft.com/office/officeart/2005/8/layout/target3"/>
    <dgm:cxn modelId="{B8639B82-77C7-45E5-9C73-4DEEDBFBD766}" srcId="{01E9876F-6E50-46CF-BBD2-453D07EF6E92}" destId="{8EF0315F-D999-4EA7-900D-F9971363175A}" srcOrd="2" destOrd="0" parTransId="{20547CEB-1E97-416B-8BDB-FED6197C994F}" sibTransId="{D52B3AA7-615C-4770-9756-2C303345241A}"/>
    <dgm:cxn modelId="{80F1E653-F641-4006-98D1-B1DD6B073D43}" srcId="{0D0D18D7-F186-462E-B0E6-483C1A931513}" destId="{01E9876F-6E50-46CF-BBD2-453D07EF6E92}" srcOrd="3" destOrd="0" parTransId="{07F096B4-2A98-4E6C-A95C-89275465CE07}" sibTransId="{982E423D-1BD9-4F4D-B036-DCDF7DF67508}"/>
    <dgm:cxn modelId="{E403328F-F13D-4F90-ACA3-0A66D1905392}" type="presOf" srcId="{CD745461-A134-4CFB-A655-4A9DC9B5C240}" destId="{FF20BE06-29DB-40BA-86FE-3C339946A9A4}" srcOrd="0" destOrd="1" presId="urn:microsoft.com/office/officeart/2005/8/layout/target3"/>
    <dgm:cxn modelId="{642DBEAA-2182-420E-B2D2-15FEC3B3D359}" type="presParOf" srcId="{E6AB29C7-CDA2-450F-85E3-A0F53455C7F1}" destId="{74BF86E3-0E84-4280-A816-358A1AA47B5E}" srcOrd="0" destOrd="0" presId="urn:microsoft.com/office/officeart/2005/8/layout/target3"/>
    <dgm:cxn modelId="{8E7BC872-B913-4192-B84A-45E81B558A4D}" type="presParOf" srcId="{E6AB29C7-CDA2-450F-85E3-A0F53455C7F1}" destId="{46FC7961-3BF9-40C7-9355-B7EAA7A42FA4}" srcOrd="1" destOrd="0" presId="urn:microsoft.com/office/officeart/2005/8/layout/target3"/>
    <dgm:cxn modelId="{BD5BC8EE-A793-4D3E-9464-ACCC44BECF46}" type="presParOf" srcId="{E6AB29C7-CDA2-450F-85E3-A0F53455C7F1}" destId="{B1366AD6-D4CB-4476-B9F1-266332D00D0F}" srcOrd="2" destOrd="0" presId="urn:microsoft.com/office/officeart/2005/8/layout/target3"/>
    <dgm:cxn modelId="{E249B02A-1881-4AD5-BC4E-3FF66D246982}" type="presParOf" srcId="{E6AB29C7-CDA2-450F-85E3-A0F53455C7F1}" destId="{C50046E1-5BFA-4619-94D3-814DA2FEA7F8}" srcOrd="3" destOrd="0" presId="urn:microsoft.com/office/officeart/2005/8/layout/target3"/>
    <dgm:cxn modelId="{2A596AAB-0F93-4110-935E-8E107F2E488F}" type="presParOf" srcId="{E6AB29C7-CDA2-450F-85E3-A0F53455C7F1}" destId="{FF20BE06-29DB-40BA-86FE-3C339946A9A4}" srcOrd="4"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43C6FB8-AFCF-42B3-B545-460519E6D09C}" type="doc">
      <dgm:prSet loTypeId="urn:microsoft.com/office/officeart/2005/8/layout/target3" loCatId="relationship" qsTypeId="urn:microsoft.com/office/officeart/2005/8/quickstyle/simple1" qsCatId="simple" csTypeId="urn:microsoft.com/office/officeart/2005/8/colors/accent2_5" csCatId="accent2"/>
      <dgm:spPr/>
      <dgm:t>
        <a:bodyPr/>
        <a:lstStyle/>
        <a:p>
          <a:endParaRPr lang="en-US"/>
        </a:p>
      </dgm:t>
    </dgm:pt>
    <dgm:pt modelId="{B3D7DA8F-48C1-42C6-B414-E9B817F6020E}">
      <dgm:prSet/>
      <dgm:spPr/>
      <dgm:t>
        <a:bodyPr/>
        <a:lstStyle/>
        <a:p>
          <a:r>
            <a:rPr lang="en-US"/>
            <a:t>Time to write about what you learned about your topic. </a:t>
          </a:r>
        </a:p>
      </dgm:t>
    </dgm:pt>
    <dgm:pt modelId="{28D55C5B-E42E-4BF2-A6F8-0719EB152877}" type="parTrans" cxnId="{0115C9D1-9E8A-457B-8988-E9D4DFC0F598}">
      <dgm:prSet/>
      <dgm:spPr/>
      <dgm:t>
        <a:bodyPr/>
        <a:lstStyle/>
        <a:p>
          <a:endParaRPr lang="en-US"/>
        </a:p>
      </dgm:t>
    </dgm:pt>
    <dgm:pt modelId="{A4972218-FFDD-46BA-BF2E-8B45AB437CBF}" type="sibTrans" cxnId="{0115C9D1-9E8A-457B-8988-E9D4DFC0F598}">
      <dgm:prSet/>
      <dgm:spPr/>
      <dgm:t>
        <a:bodyPr/>
        <a:lstStyle/>
        <a:p>
          <a:endParaRPr lang="en-US"/>
        </a:p>
      </dgm:t>
    </dgm:pt>
    <dgm:pt modelId="{4F3FD5F4-0259-44F8-82D6-B6A99C1119F2}">
      <dgm:prSet/>
      <dgm:spPr/>
      <dgm:t>
        <a:bodyPr/>
        <a:lstStyle/>
        <a:p>
          <a:r>
            <a:rPr lang="en-US"/>
            <a:t>After studying your maps, write up what you have seen. </a:t>
          </a:r>
        </a:p>
      </dgm:t>
    </dgm:pt>
    <dgm:pt modelId="{6F11B565-3A5E-4572-9E66-96CF539235D8}" type="parTrans" cxnId="{169C33BE-D2D4-412A-9BDC-B38218AA274C}">
      <dgm:prSet/>
      <dgm:spPr/>
      <dgm:t>
        <a:bodyPr/>
        <a:lstStyle/>
        <a:p>
          <a:endParaRPr lang="en-US"/>
        </a:p>
      </dgm:t>
    </dgm:pt>
    <dgm:pt modelId="{DF23271E-1FC7-41C4-A1DE-800CF939EB9E}" type="sibTrans" cxnId="{169C33BE-D2D4-412A-9BDC-B38218AA274C}">
      <dgm:prSet/>
      <dgm:spPr/>
      <dgm:t>
        <a:bodyPr/>
        <a:lstStyle/>
        <a:p>
          <a:endParaRPr lang="en-US"/>
        </a:p>
      </dgm:t>
    </dgm:pt>
    <dgm:pt modelId="{365966CC-864E-4D7E-A673-15494D19DC58}">
      <dgm:prSet/>
      <dgm:spPr/>
      <dgm:t>
        <a:bodyPr/>
        <a:lstStyle/>
        <a:p>
          <a:r>
            <a:rPr lang="en-US"/>
            <a:t>This is also the time to develop preliminary ideas.</a:t>
          </a:r>
        </a:p>
      </dgm:t>
    </dgm:pt>
    <dgm:pt modelId="{E271B2CA-1906-4BA1-AA8D-A9245EDB9155}" type="parTrans" cxnId="{56557076-39CF-4517-9A1C-922DEF1013DF}">
      <dgm:prSet/>
      <dgm:spPr/>
      <dgm:t>
        <a:bodyPr/>
        <a:lstStyle/>
        <a:p>
          <a:endParaRPr lang="en-US"/>
        </a:p>
      </dgm:t>
    </dgm:pt>
    <dgm:pt modelId="{2794EA18-AE41-47AA-8FAF-B2C508701E07}" type="sibTrans" cxnId="{56557076-39CF-4517-9A1C-922DEF1013DF}">
      <dgm:prSet/>
      <dgm:spPr/>
      <dgm:t>
        <a:bodyPr/>
        <a:lstStyle/>
        <a:p>
          <a:endParaRPr lang="en-US"/>
        </a:p>
      </dgm:t>
    </dgm:pt>
    <dgm:pt modelId="{A7203A96-30CE-4516-A63C-8BB42FBCF909}">
      <dgm:prSet/>
      <dgm:spPr/>
      <dgm:t>
        <a:bodyPr/>
        <a:lstStyle/>
        <a:p>
          <a:r>
            <a:rPr lang="en-US"/>
            <a:t>Reread what you have written and edit it as necessary. </a:t>
          </a:r>
        </a:p>
      </dgm:t>
    </dgm:pt>
    <dgm:pt modelId="{DB94DBF7-6DFA-4DDB-AA8B-25CCBE37DFDF}" type="parTrans" cxnId="{4462DAE7-19CD-431D-AA06-1C913F285893}">
      <dgm:prSet/>
      <dgm:spPr/>
      <dgm:t>
        <a:bodyPr/>
        <a:lstStyle/>
        <a:p>
          <a:endParaRPr lang="en-US"/>
        </a:p>
      </dgm:t>
    </dgm:pt>
    <dgm:pt modelId="{98B8727F-D934-43D9-92F7-667C6B8165AD}" type="sibTrans" cxnId="{4462DAE7-19CD-431D-AA06-1C913F285893}">
      <dgm:prSet/>
      <dgm:spPr/>
      <dgm:t>
        <a:bodyPr/>
        <a:lstStyle/>
        <a:p>
          <a:endParaRPr lang="en-US"/>
        </a:p>
      </dgm:t>
    </dgm:pt>
    <dgm:pt modelId="{0D4B2EC3-F866-4881-BA8F-8AB21610533B}">
      <dgm:prSet/>
      <dgm:spPr/>
      <dgm:t>
        <a:bodyPr/>
        <a:lstStyle/>
        <a:p>
          <a:r>
            <a:rPr lang="en-US"/>
            <a:t>Use your memoranda to organize your thoughts from mapping. </a:t>
          </a:r>
        </a:p>
      </dgm:t>
    </dgm:pt>
    <dgm:pt modelId="{382D4B9E-DA74-4E19-B567-2F734D1E262E}" type="parTrans" cxnId="{92FC47C6-700F-4B9C-82D8-91C9295F48D8}">
      <dgm:prSet/>
      <dgm:spPr/>
      <dgm:t>
        <a:bodyPr/>
        <a:lstStyle/>
        <a:p>
          <a:endParaRPr lang="en-US"/>
        </a:p>
      </dgm:t>
    </dgm:pt>
    <dgm:pt modelId="{467AF89D-C372-4AD5-A659-CE20A537DC25}" type="sibTrans" cxnId="{92FC47C6-700F-4B9C-82D8-91C9295F48D8}">
      <dgm:prSet/>
      <dgm:spPr/>
      <dgm:t>
        <a:bodyPr/>
        <a:lstStyle/>
        <a:p>
          <a:endParaRPr lang="en-US"/>
        </a:p>
      </dgm:t>
    </dgm:pt>
    <dgm:pt modelId="{3A1FE783-C029-4632-B30E-999F2D6041A4}" type="pres">
      <dgm:prSet presAssocID="{443C6FB8-AFCF-42B3-B545-460519E6D09C}" presName="Name0" presStyleCnt="0">
        <dgm:presLayoutVars>
          <dgm:chMax val="7"/>
          <dgm:dir/>
          <dgm:animLvl val="lvl"/>
          <dgm:resizeHandles val="exact"/>
        </dgm:presLayoutVars>
      </dgm:prSet>
      <dgm:spPr/>
      <dgm:t>
        <a:bodyPr/>
        <a:lstStyle/>
        <a:p>
          <a:endParaRPr lang="en-US"/>
        </a:p>
      </dgm:t>
    </dgm:pt>
    <dgm:pt modelId="{DB108765-22B8-4783-AD5D-63CF2952B1B0}" type="pres">
      <dgm:prSet presAssocID="{B3D7DA8F-48C1-42C6-B414-E9B817F6020E}" presName="circle1" presStyleLbl="node1" presStyleIdx="0" presStyleCnt="2"/>
      <dgm:spPr/>
    </dgm:pt>
    <dgm:pt modelId="{6B8E81A7-E6B2-4295-B666-49A2949FCFC0}" type="pres">
      <dgm:prSet presAssocID="{B3D7DA8F-48C1-42C6-B414-E9B817F6020E}" presName="space" presStyleCnt="0"/>
      <dgm:spPr/>
    </dgm:pt>
    <dgm:pt modelId="{569B8606-725F-4DB5-BED4-829BB6E65664}" type="pres">
      <dgm:prSet presAssocID="{B3D7DA8F-48C1-42C6-B414-E9B817F6020E}" presName="rect1" presStyleLbl="alignAcc1" presStyleIdx="0" presStyleCnt="2"/>
      <dgm:spPr/>
      <dgm:t>
        <a:bodyPr/>
        <a:lstStyle/>
        <a:p>
          <a:endParaRPr lang="en-US"/>
        </a:p>
      </dgm:t>
    </dgm:pt>
    <dgm:pt modelId="{7956FB6E-6A75-4293-8830-8623EAFD0BE9}" type="pres">
      <dgm:prSet presAssocID="{4F3FD5F4-0259-44F8-82D6-B6A99C1119F2}" presName="vertSpace2" presStyleLbl="node1" presStyleIdx="0" presStyleCnt="2"/>
      <dgm:spPr/>
    </dgm:pt>
    <dgm:pt modelId="{2A752823-D55B-4201-B692-8579A9C8CB51}" type="pres">
      <dgm:prSet presAssocID="{4F3FD5F4-0259-44F8-82D6-B6A99C1119F2}" presName="circle2" presStyleLbl="node1" presStyleIdx="1" presStyleCnt="2"/>
      <dgm:spPr/>
    </dgm:pt>
    <dgm:pt modelId="{150AE589-E440-4A86-AF48-6E3D7E9FF506}" type="pres">
      <dgm:prSet presAssocID="{4F3FD5F4-0259-44F8-82D6-B6A99C1119F2}" presName="rect2" presStyleLbl="alignAcc1" presStyleIdx="1" presStyleCnt="2"/>
      <dgm:spPr/>
      <dgm:t>
        <a:bodyPr/>
        <a:lstStyle/>
        <a:p>
          <a:endParaRPr lang="en-US"/>
        </a:p>
      </dgm:t>
    </dgm:pt>
    <dgm:pt modelId="{7D357E1D-00A3-485A-A0F9-299E696F7813}" type="pres">
      <dgm:prSet presAssocID="{B3D7DA8F-48C1-42C6-B414-E9B817F6020E}" presName="rect1ParTx" presStyleLbl="alignAcc1" presStyleIdx="1" presStyleCnt="2">
        <dgm:presLayoutVars>
          <dgm:chMax val="1"/>
          <dgm:bulletEnabled val="1"/>
        </dgm:presLayoutVars>
      </dgm:prSet>
      <dgm:spPr/>
      <dgm:t>
        <a:bodyPr/>
        <a:lstStyle/>
        <a:p>
          <a:endParaRPr lang="en-US"/>
        </a:p>
      </dgm:t>
    </dgm:pt>
    <dgm:pt modelId="{B671CD7D-0A4A-421E-91D1-EBB0324644D4}" type="pres">
      <dgm:prSet presAssocID="{B3D7DA8F-48C1-42C6-B414-E9B817F6020E}" presName="rect1ChTx" presStyleLbl="alignAcc1" presStyleIdx="1" presStyleCnt="2">
        <dgm:presLayoutVars>
          <dgm:bulletEnabled val="1"/>
        </dgm:presLayoutVars>
      </dgm:prSet>
      <dgm:spPr/>
    </dgm:pt>
    <dgm:pt modelId="{984518D8-147A-4A72-90CA-5AE3C1CE8E2A}" type="pres">
      <dgm:prSet presAssocID="{4F3FD5F4-0259-44F8-82D6-B6A99C1119F2}" presName="rect2ParTx" presStyleLbl="alignAcc1" presStyleIdx="1" presStyleCnt="2">
        <dgm:presLayoutVars>
          <dgm:chMax val="1"/>
          <dgm:bulletEnabled val="1"/>
        </dgm:presLayoutVars>
      </dgm:prSet>
      <dgm:spPr/>
      <dgm:t>
        <a:bodyPr/>
        <a:lstStyle/>
        <a:p>
          <a:endParaRPr lang="en-US"/>
        </a:p>
      </dgm:t>
    </dgm:pt>
    <dgm:pt modelId="{6C8D429F-9BFA-4A91-91AB-92D5304D1C60}" type="pres">
      <dgm:prSet presAssocID="{4F3FD5F4-0259-44F8-82D6-B6A99C1119F2}" presName="rect2ChTx" presStyleLbl="alignAcc1" presStyleIdx="1" presStyleCnt="2">
        <dgm:presLayoutVars>
          <dgm:bulletEnabled val="1"/>
        </dgm:presLayoutVars>
      </dgm:prSet>
      <dgm:spPr/>
      <dgm:t>
        <a:bodyPr/>
        <a:lstStyle/>
        <a:p>
          <a:endParaRPr lang="en-US"/>
        </a:p>
      </dgm:t>
    </dgm:pt>
  </dgm:ptLst>
  <dgm:cxnLst>
    <dgm:cxn modelId="{D2B139B9-AEEC-4C9C-9693-E5EB3CD92277}" type="presOf" srcId="{4F3FD5F4-0259-44F8-82D6-B6A99C1119F2}" destId="{984518D8-147A-4A72-90CA-5AE3C1CE8E2A}" srcOrd="1" destOrd="0" presId="urn:microsoft.com/office/officeart/2005/8/layout/target3"/>
    <dgm:cxn modelId="{D06301F2-8FD0-47EE-A65C-B864A7257B66}" type="presOf" srcId="{4F3FD5F4-0259-44F8-82D6-B6A99C1119F2}" destId="{150AE589-E440-4A86-AF48-6E3D7E9FF506}" srcOrd="0" destOrd="0" presId="urn:microsoft.com/office/officeart/2005/8/layout/target3"/>
    <dgm:cxn modelId="{0115C9D1-9E8A-457B-8988-E9D4DFC0F598}" srcId="{443C6FB8-AFCF-42B3-B545-460519E6D09C}" destId="{B3D7DA8F-48C1-42C6-B414-E9B817F6020E}" srcOrd="0" destOrd="0" parTransId="{28D55C5B-E42E-4BF2-A6F8-0719EB152877}" sibTransId="{A4972218-FFDD-46BA-BF2E-8B45AB437CBF}"/>
    <dgm:cxn modelId="{5BADAD5E-0BC0-4107-B82A-F47A46B2C1C1}" type="presOf" srcId="{0D4B2EC3-F866-4881-BA8F-8AB21610533B}" destId="{6C8D429F-9BFA-4A91-91AB-92D5304D1C60}" srcOrd="0" destOrd="2" presId="urn:microsoft.com/office/officeart/2005/8/layout/target3"/>
    <dgm:cxn modelId="{F8393445-A640-4D68-AE4B-81587646E7A2}" type="presOf" srcId="{443C6FB8-AFCF-42B3-B545-460519E6D09C}" destId="{3A1FE783-C029-4632-B30E-999F2D6041A4}" srcOrd="0" destOrd="0" presId="urn:microsoft.com/office/officeart/2005/8/layout/target3"/>
    <dgm:cxn modelId="{56557076-39CF-4517-9A1C-922DEF1013DF}" srcId="{4F3FD5F4-0259-44F8-82D6-B6A99C1119F2}" destId="{365966CC-864E-4D7E-A673-15494D19DC58}" srcOrd="0" destOrd="0" parTransId="{E271B2CA-1906-4BA1-AA8D-A9245EDB9155}" sibTransId="{2794EA18-AE41-47AA-8FAF-B2C508701E07}"/>
    <dgm:cxn modelId="{169C33BE-D2D4-412A-9BDC-B38218AA274C}" srcId="{443C6FB8-AFCF-42B3-B545-460519E6D09C}" destId="{4F3FD5F4-0259-44F8-82D6-B6A99C1119F2}" srcOrd="1" destOrd="0" parTransId="{6F11B565-3A5E-4572-9E66-96CF539235D8}" sibTransId="{DF23271E-1FC7-41C4-A1DE-800CF939EB9E}"/>
    <dgm:cxn modelId="{92FC47C6-700F-4B9C-82D8-91C9295F48D8}" srcId="{4F3FD5F4-0259-44F8-82D6-B6A99C1119F2}" destId="{0D4B2EC3-F866-4881-BA8F-8AB21610533B}" srcOrd="2" destOrd="0" parTransId="{382D4B9E-DA74-4E19-B567-2F734D1E262E}" sibTransId="{467AF89D-C372-4AD5-A659-CE20A537DC25}"/>
    <dgm:cxn modelId="{EB4B0194-39F4-460C-A129-23111AD00F0D}" type="presOf" srcId="{365966CC-864E-4D7E-A673-15494D19DC58}" destId="{6C8D429F-9BFA-4A91-91AB-92D5304D1C60}" srcOrd="0" destOrd="0" presId="urn:microsoft.com/office/officeart/2005/8/layout/target3"/>
    <dgm:cxn modelId="{7F7C1B02-2023-40E7-8C35-43ED4765CF05}" type="presOf" srcId="{A7203A96-30CE-4516-A63C-8BB42FBCF909}" destId="{6C8D429F-9BFA-4A91-91AB-92D5304D1C60}" srcOrd="0" destOrd="1" presId="urn:microsoft.com/office/officeart/2005/8/layout/target3"/>
    <dgm:cxn modelId="{4462DAE7-19CD-431D-AA06-1C913F285893}" srcId="{4F3FD5F4-0259-44F8-82D6-B6A99C1119F2}" destId="{A7203A96-30CE-4516-A63C-8BB42FBCF909}" srcOrd="1" destOrd="0" parTransId="{DB94DBF7-6DFA-4DDB-AA8B-25CCBE37DFDF}" sibTransId="{98B8727F-D934-43D9-92F7-667C6B8165AD}"/>
    <dgm:cxn modelId="{7590D27B-06A7-4F81-ABCA-0ABF210072CB}" type="presOf" srcId="{B3D7DA8F-48C1-42C6-B414-E9B817F6020E}" destId="{569B8606-725F-4DB5-BED4-829BB6E65664}" srcOrd="0" destOrd="0" presId="urn:microsoft.com/office/officeart/2005/8/layout/target3"/>
    <dgm:cxn modelId="{E50E47ED-AB7A-48AE-A0A8-BF19CFC51066}" type="presOf" srcId="{B3D7DA8F-48C1-42C6-B414-E9B817F6020E}" destId="{7D357E1D-00A3-485A-A0F9-299E696F7813}" srcOrd="1" destOrd="0" presId="urn:microsoft.com/office/officeart/2005/8/layout/target3"/>
    <dgm:cxn modelId="{A3878286-205A-4FB1-B971-1754293E2E5F}" type="presParOf" srcId="{3A1FE783-C029-4632-B30E-999F2D6041A4}" destId="{DB108765-22B8-4783-AD5D-63CF2952B1B0}" srcOrd="0" destOrd="0" presId="urn:microsoft.com/office/officeart/2005/8/layout/target3"/>
    <dgm:cxn modelId="{C6F7CCC3-78EB-411E-8FC8-C03E3F1B2458}" type="presParOf" srcId="{3A1FE783-C029-4632-B30E-999F2D6041A4}" destId="{6B8E81A7-E6B2-4295-B666-49A2949FCFC0}" srcOrd="1" destOrd="0" presId="urn:microsoft.com/office/officeart/2005/8/layout/target3"/>
    <dgm:cxn modelId="{BEABB8CA-F5A7-4F35-88C3-B6C9BDEBF597}" type="presParOf" srcId="{3A1FE783-C029-4632-B30E-999F2D6041A4}" destId="{569B8606-725F-4DB5-BED4-829BB6E65664}" srcOrd="2" destOrd="0" presId="urn:microsoft.com/office/officeart/2005/8/layout/target3"/>
    <dgm:cxn modelId="{E76C52AF-3EEA-4B93-AAA2-E6B08117A6A2}" type="presParOf" srcId="{3A1FE783-C029-4632-B30E-999F2D6041A4}" destId="{7956FB6E-6A75-4293-8830-8623EAFD0BE9}" srcOrd="3" destOrd="0" presId="urn:microsoft.com/office/officeart/2005/8/layout/target3"/>
    <dgm:cxn modelId="{0BA6626E-CF5E-4680-94A1-C3D672280EC0}" type="presParOf" srcId="{3A1FE783-C029-4632-B30E-999F2D6041A4}" destId="{2A752823-D55B-4201-B692-8579A9C8CB51}" srcOrd="4" destOrd="0" presId="urn:microsoft.com/office/officeart/2005/8/layout/target3"/>
    <dgm:cxn modelId="{DA6DA8FE-AA79-4414-B375-5D5D6C4BEF21}" type="presParOf" srcId="{3A1FE783-C029-4632-B30E-999F2D6041A4}" destId="{150AE589-E440-4A86-AF48-6E3D7E9FF506}" srcOrd="5" destOrd="0" presId="urn:microsoft.com/office/officeart/2005/8/layout/target3"/>
    <dgm:cxn modelId="{B43AA64B-CD80-4E00-8C45-3164E80541B9}" type="presParOf" srcId="{3A1FE783-C029-4632-B30E-999F2D6041A4}" destId="{7D357E1D-00A3-485A-A0F9-299E696F7813}" srcOrd="6" destOrd="0" presId="urn:microsoft.com/office/officeart/2005/8/layout/target3"/>
    <dgm:cxn modelId="{7FF097A5-471D-4301-B2F6-CA46D721B2E5}" type="presParOf" srcId="{3A1FE783-C029-4632-B30E-999F2D6041A4}" destId="{B671CD7D-0A4A-421E-91D1-EBB0324644D4}" srcOrd="7" destOrd="0" presId="urn:microsoft.com/office/officeart/2005/8/layout/target3"/>
    <dgm:cxn modelId="{7FCD4CF0-8855-401D-9282-BE46AD96FBEF}" type="presParOf" srcId="{3A1FE783-C029-4632-B30E-999F2D6041A4}" destId="{984518D8-147A-4A72-90CA-5AE3C1CE8E2A}" srcOrd="8" destOrd="0" presId="urn:microsoft.com/office/officeart/2005/8/layout/target3"/>
    <dgm:cxn modelId="{F3277E87-B454-4714-ABE0-E191CD6BDB9C}" type="presParOf" srcId="{3A1FE783-C029-4632-B30E-999F2D6041A4}" destId="{6C8D429F-9BFA-4A91-91AB-92D5304D1C60}" srcOrd="9" destOrd="0" presId="urn:microsoft.com/office/officeart/2005/8/layout/targe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7BC795E-A320-4ACA-99CB-3FEBAC23819B}" type="doc">
      <dgm:prSet loTypeId="urn:microsoft.com/office/officeart/2005/8/layout/vList2" loCatId="list" qsTypeId="urn:microsoft.com/office/officeart/2005/8/quickstyle/simple1" qsCatId="simple" csTypeId="urn:microsoft.com/office/officeart/2005/8/colors/accent2_5" csCatId="accent2"/>
      <dgm:spPr/>
      <dgm:t>
        <a:bodyPr/>
        <a:lstStyle/>
        <a:p>
          <a:endParaRPr lang="en-US"/>
        </a:p>
      </dgm:t>
    </dgm:pt>
    <dgm:pt modelId="{14A5547C-9236-494D-BBB5-8456605EE83E}">
      <dgm:prSet/>
      <dgm:spPr/>
      <dgm:t>
        <a:bodyPr/>
        <a:lstStyle/>
        <a:p>
          <a:r>
            <a:rPr lang="en-US" dirty="0">
              <a:solidFill>
                <a:schemeClr val="tx1"/>
              </a:solidFill>
            </a:rPr>
            <a:t>Do I have a clear understanding of the core ideas in my topic statement? </a:t>
          </a:r>
        </a:p>
      </dgm:t>
    </dgm:pt>
    <dgm:pt modelId="{D2487FAF-59EF-4036-B6AF-03B2BC340AE6}" type="parTrans" cxnId="{76DE3735-34DD-40BF-9FD0-16FD9E21FBA4}">
      <dgm:prSet/>
      <dgm:spPr/>
      <dgm:t>
        <a:bodyPr/>
        <a:lstStyle/>
        <a:p>
          <a:endParaRPr lang="en-US"/>
        </a:p>
      </dgm:t>
    </dgm:pt>
    <dgm:pt modelId="{7998FE13-B7AC-4582-A98A-EF00DC888C24}" type="sibTrans" cxnId="{76DE3735-34DD-40BF-9FD0-16FD9E21FBA4}">
      <dgm:prSet/>
      <dgm:spPr/>
      <dgm:t>
        <a:bodyPr/>
        <a:lstStyle/>
        <a:p>
          <a:endParaRPr lang="en-US"/>
        </a:p>
      </dgm:t>
    </dgm:pt>
    <dgm:pt modelId="{6AC44F1B-7297-4DE3-9B16-2C23A340339F}">
      <dgm:prSet/>
      <dgm:spPr/>
      <dgm:t>
        <a:bodyPr/>
        <a:lstStyle/>
        <a:p>
          <a:r>
            <a:rPr lang="en-US" dirty="0">
              <a:solidFill>
                <a:schemeClr val="tx1"/>
              </a:solidFill>
            </a:rPr>
            <a:t>Are these core ideas backed up adequately by my literature search? </a:t>
          </a:r>
        </a:p>
      </dgm:t>
    </dgm:pt>
    <dgm:pt modelId="{CAEBBFE7-86EB-47F1-A58E-9EF18DC445E0}" type="parTrans" cxnId="{CA4708CC-E1E1-4CAA-8577-7E94110B4EAB}">
      <dgm:prSet/>
      <dgm:spPr/>
      <dgm:t>
        <a:bodyPr/>
        <a:lstStyle/>
        <a:p>
          <a:endParaRPr lang="en-US"/>
        </a:p>
      </dgm:t>
    </dgm:pt>
    <dgm:pt modelId="{7A3F4569-0642-4BB6-BD2F-ADDC698F0FE5}" type="sibTrans" cxnId="{CA4708CC-E1E1-4CAA-8577-7E94110B4EAB}">
      <dgm:prSet/>
      <dgm:spPr/>
      <dgm:t>
        <a:bodyPr/>
        <a:lstStyle/>
        <a:p>
          <a:endParaRPr lang="en-US"/>
        </a:p>
      </dgm:t>
    </dgm:pt>
    <dgm:pt modelId="{267C1554-FA61-476C-BE80-1B2678566216}">
      <dgm:prSet/>
      <dgm:spPr/>
      <dgm:t>
        <a:bodyPr/>
        <a:lstStyle/>
        <a:p>
          <a:r>
            <a:rPr lang="en-US" dirty="0">
              <a:solidFill>
                <a:schemeClr val="tx1"/>
              </a:solidFill>
            </a:rPr>
            <a:t>Based on the literature search, how has my topic statement changed?</a:t>
          </a:r>
        </a:p>
      </dgm:t>
    </dgm:pt>
    <dgm:pt modelId="{DCDDACA2-DA58-428A-B4E7-21F900C9E8AF}" type="parTrans" cxnId="{5B484054-73B0-46D4-9435-AE0B6BBF21DB}">
      <dgm:prSet/>
      <dgm:spPr/>
      <dgm:t>
        <a:bodyPr/>
        <a:lstStyle/>
        <a:p>
          <a:endParaRPr lang="en-US"/>
        </a:p>
      </dgm:t>
    </dgm:pt>
    <dgm:pt modelId="{0C40A409-7AF9-4F26-8313-BF995A609071}" type="sibTrans" cxnId="{5B484054-73B0-46D4-9435-AE0B6BBF21DB}">
      <dgm:prSet/>
      <dgm:spPr/>
      <dgm:t>
        <a:bodyPr/>
        <a:lstStyle/>
        <a:p>
          <a:endParaRPr lang="en-US"/>
        </a:p>
      </dgm:t>
    </dgm:pt>
    <dgm:pt modelId="{FCD58AC8-CC0D-4CA7-A875-4CC90CDBF54B}">
      <dgm:prSet/>
      <dgm:spPr/>
      <dgm:t>
        <a:bodyPr/>
        <a:lstStyle/>
        <a:p>
          <a:r>
            <a:rPr lang="en-US" dirty="0">
              <a:solidFill>
                <a:schemeClr val="tx1"/>
              </a:solidFill>
            </a:rPr>
            <a:t>In reviewing my core idea and author maps, have I chosen too broad or too narrow a topic? </a:t>
          </a:r>
        </a:p>
      </dgm:t>
    </dgm:pt>
    <dgm:pt modelId="{FAC3B16E-F044-4E45-9CDF-23B71C31D844}" type="parTrans" cxnId="{303A0C67-E2EC-408D-83C5-77D70950EAB9}">
      <dgm:prSet/>
      <dgm:spPr/>
      <dgm:t>
        <a:bodyPr/>
        <a:lstStyle/>
        <a:p>
          <a:endParaRPr lang="en-US"/>
        </a:p>
      </dgm:t>
    </dgm:pt>
    <dgm:pt modelId="{24A0D6D2-0FC1-4114-AD31-B89027F8782D}" type="sibTrans" cxnId="{303A0C67-E2EC-408D-83C5-77D70950EAB9}">
      <dgm:prSet/>
      <dgm:spPr/>
      <dgm:t>
        <a:bodyPr/>
        <a:lstStyle/>
        <a:p>
          <a:endParaRPr lang="en-US"/>
        </a:p>
      </dgm:t>
    </dgm:pt>
    <dgm:pt modelId="{0572199A-A53C-4AA0-A086-848A36883523}" type="pres">
      <dgm:prSet presAssocID="{27BC795E-A320-4ACA-99CB-3FEBAC23819B}" presName="linear" presStyleCnt="0">
        <dgm:presLayoutVars>
          <dgm:animLvl val="lvl"/>
          <dgm:resizeHandles val="exact"/>
        </dgm:presLayoutVars>
      </dgm:prSet>
      <dgm:spPr/>
      <dgm:t>
        <a:bodyPr/>
        <a:lstStyle/>
        <a:p>
          <a:endParaRPr lang="en-US"/>
        </a:p>
      </dgm:t>
    </dgm:pt>
    <dgm:pt modelId="{1C2138FC-DEAF-4E51-9AD0-D2BAE4B5314C}" type="pres">
      <dgm:prSet presAssocID="{14A5547C-9236-494D-BBB5-8456605EE83E}" presName="parentText" presStyleLbl="node1" presStyleIdx="0" presStyleCnt="4">
        <dgm:presLayoutVars>
          <dgm:chMax val="0"/>
          <dgm:bulletEnabled val="1"/>
        </dgm:presLayoutVars>
      </dgm:prSet>
      <dgm:spPr/>
      <dgm:t>
        <a:bodyPr/>
        <a:lstStyle/>
        <a:p>
          <a:endParaRPr lang="en-US"/>
        </a:p>
      </dgm:t>
    </dgm:pt>
    <dgm:pt modelId="{4E964B9F-DFEC-468A-BDA4-60C7359EE0A2}" type="pres">
      <dgm:prSet presAssocID="{7998FE13-B7AC-4582-A98A-EF00DC888C24}" presName="spacer" presStyleCnt="0"/>
      <dgm:spPr/>
    </dgm:pt>
    <dgm:pt modelId="{32D5AF45-6437-41DA-9922-597CE3CE21A5}" type="pres">
      <dgm:prSet presAssocID="{6AC44F1B-7297-4DE3-9B16-2C23A340339F}" presName="parentText" presStyleLbl="node1" presStyleIdx="1" presStyleCnt="4">
        <dgm:presLayoutVars>
          <dgm:chMax val="0"/>
          <dgm:bulletEnabled val="1"/>
        </dgm:presLayoutVars>
      </dgm:prSet>
      <dgm:spPr/>
      <dgm:t>
        <a:bodyPr/>
        <a:lstStyle/>
        <a:p>
          <a:endParaRPr lang="en-US"/>
        </a:p>
      </dgm:t>
    </dgm:pt>
    <dgm:pt modelId="{EEA16707-987E-4756-B3C2-7FD4CD3104AC}" type="pres">
      <dgm:prSet presAssocID="{7A3F4569-0642-4BB6-BD2F-ADDC698F0FE5}" presName="spacer" presStyleCnt="0"/>
      <dgm:spPr/>
    </dgm:pt>
    <dgm:pt modelId="{326B5520-CCC3-481D-B0D4-3AC42107244C}" type="pres">
      <dgm:prSet presAssocID="{267C1554-FA61-476C-BE80-1B2678566216}" presName="parentText" presStyleLbl="node1" presStyleIdx="2" presStyleCnt="4">
        <dgm:presLayoutVars>
          <dgm:chMax val="0"/>
          <dgm:bulletEnabled val="1"/>
        </dgm:presLayoutVars>
      </dgm:prSet>
      <dgm:spPr/>
      <dgm:t>
        <a:bodyPr/>
        <a:lstStyle/>
        <a:p>
          <a:endParaRPr lang="en-US"/>
        </a:p>
      </dgm:t>
    </dgm:pt>
    <dgm:pt modelId="{36C6B6B8-A693-4C81-AA9B-39A910D00DA3}" type="pres">
      <dgm:prSet presAssocID="{0C40A409-7AF9-4F26-8313-BF995A609071}" presName="spacer" presStyleCnt="0"/>
      <dgm:spPr/>
    </dgm:pt>
    <dgm:pt modelId="{54DE3657-3E15-45F9-A5FB-42972C3E1E36}" type="pres">
      <dgm:prSet presAssocID="{FCD58AC8-CC0D-4CA7-A875-4CC90CDBF54B}" presName="parentText" presStyleLbl="node1" presStyleIdx="3" presStyleCnt="4">
        <dgm:presLayoutVars>
          <dgm:chMax val="0"/>
          <dgm:bulletEnabled val="1"/>
        </dgm:presLayoutVars>
      </dgm:prSet>
      <dgm:spPr/>
      <dgm:t>
        <a:bodyPr/>
        <a:lstStyle/>
        <a:p>
          <a:endParaRPr lang="en-US"/>
        </a:p>
      </dgm:t>
    </dgm:pt>
  </dgm:ptLst>
  <dgm:cxnLst>
    <dgm:cxn modelId="{76DE3735-34DD-40BF-9FD0-16FD9E21FBA4}" srcId="{27BC795E-A320-4ACA-99CB-3FEBAC23819B}" destId="{14A5547C-9236-494D-BBB5-8456605EE83E}" srcOrd="0" destOrd="0" parTransId="{D2487FAF-59EF-4036-B6AF-03B2BC340AE6}" sibTransId="{7998FE13-B7AC-4582-A98A-EF00DC888C24}"/>
    <dgm:cxn modelId="{CA4708CC-E1E1-4CAA-8577-7E94110B4EAB}" srcId="{27BC795E-A320-4ACA-99CB-3FEBAC23819B}" destId="{6AC44F1B-7297-4DE3-9B16-2C23A340339F}" srcOrd="1" destOrd="0" parTransId="{CAEBBFE7-86EB-47F1-A58E-9EF18DC445E0}" sibTransId="{7A3F4569-0642-4BB6-BD2F-ADDC698F0FE5}"/>
    <dgm:cxn modelId="{CE40E790-9363-4547-A9D2-0A9E864009DE}" type="presOf" srcId="{6AC44F1B-7297-4DE3-9B16-2C23A340339F}" destId="{32D5AF45-6437-41DA-9922-597CE3CE21A5}" srcOrd="0" destOrd="0" presId="urn:microsoft.com/office/officeart/2005/8/layout/vList2"/>
    <dgm:cxn modelId="{303A0C67-E2EC-408D-83C5-77D70950EAB9}" srcId="{27BC795E-A320-4ACA-99CB-3FEBAC23819B}" destId="{FCD58AC8-CC0D-4CA7-A875-4CC90CDBF54B}" srcOrd="3" destOrd="0" parTransId="{FAC3B16E-F044-4E45-9CDF-23B71C31D844}" sibTransId="{24A0D6D2-0FC1-4114-AD31-B89027F8782D}"/>
    <dgm:cxn modelId="{5B484054-73B0-46D4-9435-AE0B6BBF21DB}" srcId="{27BC795E-A320-4ACA-99CB-3FEBAC23819B}" destId="{267C1554-FA61-476C-BE80-1B2678566216}" srcOrd="2" destOrd="0" parTransId="{DCDDACA2-DA58-428A-B4E7-21F900C9E8AF}" sibTransId="{0C40A409-7AF9-4F26-8313-BF995A609071}"/>
    <dgm:cxn modelId="{FC7FD69E-7469-41C8-845D-0E562C0B8122}" type="presOf" srcId="{14A5547C-9236-494D-BBB5-8456605EE83E}" destId="{1C2138FC-DEAF-4E51-9AD0-D2BAE4B5314C}" srcOrd="0" destOrd="0" presId="urn:microsoft.com/office/officeart/2005/8/layout/vList2"/>
    <dgm:cxn modelId="{346AAF35-E900-4AFD-A3B9-D99D0FF1DE1B}" type="presOf" srcId="{FCD58AC8-CC0D-4CA7-A875-4CC90CDBF54B}" destId="{54DE3657-3E15-45F9-A5FB-42972C3E1E36}" srcOrd="0" destOrd="0" presId="urn:microsoft.com/office/officeart/2005/8/layout/vList2"/>
    <dgm:cxn modelId="{7696C680-A7EC-4A34-9F6C-F5EB4A446218}" type="presOf" srcId="{267C1554-FA61-476C-BE80-1B2678566216}" destId="{326B5520-CCC3-481D-B0D4-3AC42107244C}" srcOrd="0" destOrd="0" presId="urn:microsoft.com/office/officeart/2005/8/layout/vList2"/>
    <dgm:cxn modelId="{CFAB7D0A-DFA2-45CD-9F7D-6326834CA7EA}" type="presOf" srcId="{27BC795E-A320-4ACA-99CB-3FEBAC23819B}" destId="{0572199A-A53C-4AA0-A086-848A36883523}" srcOrd="0" destOrd="0" presId="urn:microsoft.com/office/officeart/2005/8/layout/vList2"/>
    <dgm:cxn modelId="{AA9DEA80-DFCA-47A5-99F3-68C5C4C82198}" type="presParOf" srcId="{0572199A-A53C-4AA0-A086-848A36883523}" destId="{1C2138FC-DEAF-4E51-9AD0-D2BAE4B5314C}" srcOrd="0" destOrd="0" presId="urn:microsoft.com/office/officeart/2005/8/layout/vList2"/>
    <dgm:cxn modelId="{C42F7193-C775-4422-A0D5-DC0078147E69}" type="presParOf" srcId="{0572199A-A53C-4AA0-A086-848A36883523}" destId="{4E964B9F-DFEC-468A-BDA4-60C7359EE0A2}" srcOrd="1" destOrd="0" presId="urn:microsoft.com/office/officeart/2005/8/layout/vList2"/>
    <dgm:cxn modelId="{5C6C7037-7650-4CF6-B121-0D95EA17F3BE}" type="presParOf" srcId="{0572199A-A53C-4AA0-A086-848A36883523}" destId="{32D5AF45-6437-41DA-9922-597CE3CE21A5}" srcOrd="2" destOrd="0" presId="urn:microsoft.com/office/officeart/2005/8/layout/vList2"/>
    <dgm:cxn modelId="{E9E47A6C-E156-43AD-8245-DECB989FE37E}" type="presParOf" srcId="{0572199A-A53C-4AA0-A086-848A36883523}" destId="{EEA16707-987E-4756-B3C2-7FD4CD3104AC}" srcOrd="3" destOrd="0" presId="urn:microsoft.com/office/officeart/2005/8/layout/vList2"/>
    <dgm:cxn modelId="{F896575C-2AE1-45E3-A192-96D6BCD8F8B9}" type="presParOf" srcId="{0572199A-A53C-4AA0-A086-848A36883523}" destId="{326B5520-CCC3-481D-B0D4-3AC42107244C}" srcOrd="4" destOrd="0" presId="urn:microsoft.com/office/officeart/2005/8/layout/vList2"/>
    <dgm:cxn modelId="{90B47C4B-2E37-486F-A2CE-586B3C4FF8C6}" type="presParOf" srcId="{0572199A-A53C-4AA0-A086-848A36883523}" destId="{36C6B6B8-A693-4C81-AA9B-39A910D00DA3}" srcOrd="5" destOrd="0" presId="urn:microsoft.com/office/officeart/2005/8/layout/vList2"/>
    <dgm:cxn modelId="{7FEB53D1-0C92-417D-98FF-CC4444E9B0F2}" type="presParOf" srcId="{0572199A-A53C-4AA0-A086-848A36883523}" destId="{54DE3657-3E15-45F9-A5FB-42972C3E1E36}" srcOrd="6" destOrd="0" presId="urn:microsoft.com/office/officeart/2005/8/layout/vList2"/>
  </dgm:cxnLst>
  <dgm:bg/>
  <dgm:whole>
    <a:ln w="38100">
      <a:solidFill>
        <a:srgbClr val="FF0000"/>
      </a:solidFill>
    </a:ln>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3ADA2E-6FC6-42A0-8878-9F627DE1755F}">
      <dsp:nvSpPr>
        <dsp:cNvPr id="0" name=""/>
        <dsp:cNvSpPr/>
      </dsp:nvSpPr>
      <dsp:spPr>
        <a:xfrm>
          <a:off x="0" y="2695"/>
          <a:ext cx="8283844" cy="0"/>
        </a:xfrm>
        <a:prstGeom prst="line">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EB604E6-A35B-4F70-B055-5838E7C9ECD5}">
      <dsp:nvSpPr>
        <dsp:cNvPr id="0" name=""/>
        <dsp:cNvSpPr/>
      </dsp:nvSpPr>
      <dsp:spPr>
        <a:xfrm>
          <a:off x="0" y="2695"/>
          <a:ext cx="1656768" cy="551588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lvl="0" algn="ctr" defTabSz="1022350">
            <a:lnSpc>
              <a:spcPct val="90000"/>
            </a:lnSpc>
            <a:spcBef>
              <a:spcPct val="0"/>
            </a:spcBef>
            <a:spcAft>
              <a:spcPct val="35000"/>
            </a:spcAft>
          </a:pPr>
          <a:endParaRPr lang="en-US" sz="2300" b="1" kern="1200" dirty="0">
            <a:solidFill>
              <a:srgbClr val="FF0000"/>
            </a:solidFill>
          </a:endParaRPr>
        </a:p>
        <a:p>
          <a:pPr lvl="0" algn="ctr" defTabSz="1022350">
            <a:lnSpc>
              <a:spcPct val="90000"/>
            </a:lnSpc>
            <a:spcBef>
              <a:spcPct val="0"/>
            </a:spcBef>
            <a:spcAft>
              <a:spcPct val="35000"/>
            </a:spcAft>
          </a:pPr>
          <a:endParaRPr lang="en-US" sz="2300" b="1" kern="1200" dirty="0">
            <a:solidFill>
              <a:srgbClr val="FF0000"/>
            </a:solidFill>
          </a:endParaRPr>
        </a:p>
        <a:p>
          <a:pPr lvl="0" algn="ctr" defTabSz="1022350">
            <a:lnSpc>
              <a:spcPct val="90000"/>
            </a:lnSpc>
            <a:spcBef>
              <a:spcPct val="0"/>
            </a:spcBef>
            <a:spcAft>
              <a:spcPct val="35000"/>
            </a:spcAft>
          </a:pPr>
          <a:endParaRPr lang="en-US" sz="2300" b="1" kern="1200" dirty="0">
            <a:solidFill>
              <a:srgbClr val="FF0000"/>
            </a:solidFill>
          </a:endParaRPr>
        </a:p>
        <a:p>
          <a:pPr lvl="0" algn="ctr" defTabSz="1022350">
            <a:lnSpc>
              <a:spcPct val="90000"/>
            </a:lnSpc>
            <a:spcBef>
              <a:spcPct val="0"/>
            </a:spcBef>
            <a:spcAft>
              <a:spcPct val="35000"/>
            </a:spcAft>
          </a:pPr>
          <a:endParaRPr lang="en-US" sz="2300" b="1" kern="1200" dirty="0">
            <a:solidFill>
              <a:srgbClr val="FF0000"/>
            </a:solidFill>
          </a:endParaRPr>
        </a:p>
        <a:p>
          <a:pPr lvl="0" algn="ctr" defTabSz="1022350">
            <a:lnSpc>
              <a:spcPct val="90000"/>
            </a:lnSpc>
            <a:spcBef>
              <a:spcPct val="0"/>
            </a:spcBef>
            <a:spcAft>
              <a:spcPct val="35000"/>
            </a:spcAft>
          </a:pPr>
          <a:endParaRPr lang="en-US" sz="2300" b="1" kern="1200" dirty="0">
            <a:solidFill>
              <a:srgbClr val="FF0000"/>
            </a:solidFill>
          </a:endParaRPr>
        </a:p>
        <a:p>
          <a:pPr lvl="0" algn="ctr" defTabSz="1022350">
            <a:lnSpc>
              <a:spcPct val="90000"/>
            </a:lnSpc>
            <a:spcBef>
              <a:spcPct val="0"/>
            </a:spcBef>
            <a:spcAft>
              <a:spcPct val="35000"/>
            </a:spcAft>
          </a:pPr>
          <a:r>
            <a:rPr lang="en-US" sz="2300" b="1" kern="1200" dirty="0">
              <a:solidFill>
                <a:srgbClr val="FF0000"/>
              </a:solidFill>
            </a:rPr>
            <a:t>TASK 1. SELECT THE LITERATURE TO REVIEW </a:t>
          </a:r>
          <a:endParaRPr lang="en-US" sz="2300" kern="1200" dirty="0">
            <a:solidFill>
              <a:srgbClr val="FF0000"/>
            </a:solidFill>
          </a:endParaRPr>
        </a:p>
      </dsp:txBody>
      <dsp:txXfrm>
        <a:off x="0" y="2695"/>
        <a:ext cx="1656768" cy="5515880"/>
      </dsp:txXfrm>
    </dsp:sp>
    <dsp:sp modelId="{44881A89-6ECE-4BC5-9E71-B33F750E9AD3}">
      <dsp:nvSpPr>
        <dsp:cNvPr id="0" name=""/>
        <dsp:cNvSpPr/>
      </dsp:nvSpPr>
      <dsp:spPr>
        <a:xfrm>
          <a:off x="1781026" y="101270"/>
          <a:ext cx="3189279" cy="1971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Select the material to review and the material to be discarded. </a:t>
          </a:r>
          <a:br>
            <a:rPr lang="en-US" sz="2000" kern="1200" dirty="0"/>
          </a:br>
          <a:endParaRPr lang="en-US" sz="2000" kern="1200" dirty="0"/>
        </a:p>
      </dsp:txBody>
      <dsp:txXfrm>
        <a:off x="1781026" y="101270"/>
        <a:ext cx="3189279" cy="1971496"/>
      </dsp:txXfrm>
    </dsp:sp>
    <dsp:sp modelId="{55645208-3D0E-4CBA-AA19-A09D45F363AC}">
      <dsp:nvSpPr>
        <dsp:cNvPr id="0" name=""/>
        <dsp:cNvSpPr/>
      </dsp:nvSpPr>
      <dsp:spPr>
        <a:xfrm>
          <a:off x="5094564" y="101270"/>
          <a:ext cx="3189279" cy="667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Symbol" panose="05050102010706020507" pitchFamily="18" charset="2"/>
            <a:buChar char=""/>
          </a:pPr>
          <a:r>
            <a:rPr lang="en-US" sz="1400" i="1" kern="1200" dirty="0"/>
            <a:t>The main consideration must be finding the information addressing the key ideas in your pre­liminary topic statement. </a:t>
          </a:r>
        </a:p>
      </dsp:txBody>
      <dsp:txXfrm>
        <a:off x="5094564" y="101270"/>
        <a:ext cx="3189279" cy="667112"/>
      </dsp:txXfrm>
    </dsp:sp>
    <dsp:sp modelId="{159FCD31-E653-4FEA-BA9D-01592027921A}">
      <dsp:nvSpPr>
        <dsp:cNvPr id="0" name=""/>
        <dsp:cNvSpPr/>
      </dsp:nvSpPr>
      <dsp:spPr>
        <a:xfrm>
          <a:off x="4970306" y="768383"/>
          <a:ext cx="318927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5D6870C-9A3E-4498-B9DE-C63C94FEF76F}">
      <dsp:nvSpPr>
        <dsp:cNvPr id="0" name=""/>
        <dsp:cNvSpPr/>
      </dsp:nvSpPr>
      <dsp:spPr>
        <a:xfrm>
          <a:off x="5094564" y="768383"/>
          <a:ext cx="3189279" cy="3781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Symbol" panose="05050102010706020507" pitchFamily="18" charset="2"/>
            <a:buChar char=""/>
          </a:pPr>
          <a:r>
            <a:rPr lang="en-US" sz="1400" i="1" kern="1200" dirty="0"/>
            <a:t>Other considerations might apply as well. </a:t>
          </a:r>
        </a:p>
      </dsp:txBody>
      <dsp:txXfrm>
        <a:off x="5094564" y="768383"/>
        <a:ext cx="3189279" cy="378139"/>
      </dsp:txXfrm>
    </dsp:sp>
    <dsp:sp modelId="{41AE7D03-3076-45AF-B425-1ADE615A1BAF}">
      <dsp:nvSpPr>
        <dsp:cNvPr id="0" name=""/>
        <dsp:cNvSpPr/>
      </dsp:nvSpPr>
      <dsp:spPr>
        <a:xfrm>
          <a:off x="4970306" y="1146522"/>
          <a:ext cx="318927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5C739C6-8BDD-4974-85DD-E5FF9AF10A0F}">
      <dsp:nvSpPr>
        <dsp:cNvPr id="0" name=""/>
        <dsp:cNvSpPr/>
      </dsp:nvSpPr>
      <dsp:spPr>
        <a:xfrm>
          <a:off x="5094564" y="1146522"/>
          <a:ext cx="3189279" cy="5648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Symbol" panose="05050102010706020507" pitchFamily="18" charset="2"/>
            <a:buChar char=""/>
          </a:pPr>
          <a:r>
            <a:rPr lang="en-US" sz="1400" i="1" kern="1200" dirty="0"/>
            <a:t>The topic statement provides the direc­tion and boundaries of your search. </a:t>
          </a:r>
        </a:p>
      </dsp:txBody>
      <dsp:txXfrm>
        <a:off x="5094564" y="1146522"/>
        <a:ext cx="3189279" cy="564804"/>
      </dsp:txXfrm>
    </dsp:sp>
    <dsp:sp modelId="{37B4F00B-9A7E-4CF2-B762-6F34DE2AFE1C}">
      <dsp:nvSpPr>
        <dsp:cNvPr id="0" name=""/>
        <dsp:cNvSpPr/>
      </dsp:nvSpPr>
      <dsp:spPr>
        <a:xfrm>
          <a:off x="4970306" y="1711327"/>
          <a:ext cx="318927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00AAB1D-2A56-4A20-965D-125BE27019E4}">
      <dsp:nvSpPr>
        <dsp:cNvPr id="0" name=""/>
        <dsp:cNvSpPr/>
      </dsp:nvSpPr>
      <dsp:spPr>
        <a:xfrm>
          <a:off x="5094564" y="1711327"/>
          <a:ext cx="3189279" cy="36007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Symbol" panose="05050102010706020507" pitchFamily="18" charset="2"/>
            <a:buChar char=""/>
          </a:pPr>
          <a:r>
            <a:rPr lang="en-US" sz="1400" i="1" kern="1200" dirty="0"/>
            <a:t>Use the topic statement as a pathfinder. </a:t>
          </a:r>
        </a:p>
      </dsp:txBody>
      <dsp:txXfrm>
        <a:off x="5094564" y="1711327"/>
        <a:ext cx="3189279" cy="360074"/>
      </dsp:txXfrm>
    </dsp:sp>
    <dsp:sp modelId="{8DC84978-FEDE-4846-9D19-184AF0D9F7B2}">
      <dsp:nvSpPr>
        <dsp:cNvPr id="0" name=""/>
        <dsp:cNvSpPr/>
      </dsp:nvSpPr>
      <dsp:spPr>
        <a:xfrm>
          <a:off x="1656768" y="2072766"/>
          <a:ext cx="662707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F171FC1-236F-43D5-A094-A658880F5E2C}">
      <dsp:nvSpPr>
        <dsp:cNvPr id="0" name=""/>
        <dsp:cNvSpPr/>
      </dsp:nvSpPr>
      <dsp:spPr>
        <a:xfrm>
          <a:off x="1781026" y="2171341"/>
          <a:ext cx="3189279" cy="197149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After selecting the literature to review, begin to refine your preliminary topic. Remember: </a:t>
          </a:r>
        </a:p>
      </dsp:txBody>
      <dsp:txXfrm>
        <a:off x="1781026" y="2171341"/>
        <a:ext cx="3189279" cy="1971496"/>
      </dsp:txXfrm>
    </dsp:sp>
    <dsp:sp modelId="{B1FA6486-4694-45D6-BF7A-CF54A44196C5}">
      <dsp:nvSpPr>
        <dsp:cNvPr id="0" name=""/>
        <dsp:cNvSpPr/>
      </dsp:nvSpPr>
      <dsp:spPr>
        <a:xfrm>
          <a:off x="5094564" y="2171341"/>
          <a:ext cx="3189279" cy="58715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Courier New" panose="02070309020205020404" pitchFamily="49" charset="0"/>
            <a:buChar char="o"/>
          </a:pPr>
          <a:r>
            <a:rPr lang="en-US" sz="1400" i="1" kern="1200" dirty="0"/>
            <a:t>The topic is fluid and subject to change at this stage in the literature review. </a:t>
          </a:r>
        </a:p>
      </dsp:txBody>
      <dsp:txXfrm>
        <a:off x="5094564" y="2171341"/>
        <a:ext cx="3189279" cy="587157"/>
      </dsp:txXfrm>
    </dsp:sp>
    <dsp:sp modelId="{9DF8AF3D-0BD9-42FE-80FF-945A32325802}">
      <dsp:nvSpPr>
        <dsp:cNvPr id="0" name=""/>
        <dsp:cNvSpPr/>
      </dsp:nvSpPr>
      <dsp:spPr>
        <a:xfrm>
          <a:off x="4970306" y="2758499"/>
          <a:ext cx="318927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EC82BFE-DFAB-4704-B218-ADC612CA9E4E}">
      <dsp:nvSpPr>
        <dsp:cNvPr id="0" name=""/>
        <dsp:cNvSpPr/>
      </dsp:nvSpPr>
      <dsp:spPr>
        <a:xfrm>
          <a:off x="5094564" y="2758499"/>
          <a:ext cx="3189279" cy="692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Courier New" panose="02070309020205020404" pitchFamily="49" charset="0"/>
            <a:buChar char="o"/>
          </a:pPr>
          <a:r>
            <a:rPr lang="en-US" sz="1400" i="1" kern="1200" dirty="0"/>
            <a:t>The data gathered while completing a search of the litera­ture will impact your topic knowledge. </a:t>
          </a:r>
        </a:p>
      </dsp:txBody>
      <dsp:txXfrm>
        <a:off x="5094564" y="2758499"/>
        <a:ext cx="3189279" cy="692141"/>
      </dsp:txXfrm>
    </dsp:sp>
    <dsp:sp modelId="{14A9485D-B28D-4916-B635-11DEDA13DC38}">
      <dsp:nvSpPr>
        <dsp:cNvPr id="0" name=""/>
        <dsp:cNvSpPr/>
      </dsp:nvSpPr>
      <dsp:spPr>
        <a:xfrm>
          <a:off x="4970306" y="3450640"/>
          <a:ext cx="3189279"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E845A19-5DBD-46FB-8743-3701A3E8E55E}">
      <dsp:nvSpPr>
        <dsp:cNvPr id="0" name=""/>
        <dsp:cNvSpPr/>
      </dsp:nvSpPr>
      <dsp:spPr>
        <a:xfrm>
          <a:off x="5094564" y="3450640"/>
          <a:ext cx="3189279" cy="6921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Courier New" panose="02070309020205020404" pitchFamily="49" charset="0"/>
            <a:buChar char="o"/>
          </a:pPr>
          <a:r>
            <a:rPr lang="en-US" sz="1400" i="1" kern="1200" dirty="0"/>
            <a:t>The literature selected from the search will qualify and refine the topic statement. </a:t>
          </a:r>
        </a:p>
      </dsp:txBody>
      <dsp:txXfrm>
        <a:off x="5094564" y="3450640"/>
        <a:ext cx="3189279" cy="692141"/>
      </dsp:txXfrm>
    </dsp:sp>
    <dsp:sp modelId="{A5D798D4-6DDA-46C0-AF89-4BBC259C9D69}">
      <dsp:nvSpPr>
        <dsp:cNvPr id="0" name=""/>
        <dsp:cNvSpPr/>
      </dsp:nvSpPr>
      <dsp:spPr>
        <a:xfrm>
          <a:off x="1656768" y="4142837"/>
          <a:ext cx="662707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E773D90-ED99-4063-B340-7BEE41077836}">
      <dsp:nvSpPr>
        <dsp:cNvPr id="0" name=""/>
        <dsp:cNvSpPr/>
      </dsp:nvSpPr>
      <dsp:spPr>
        <a:xfrm>
          <a:off x="1789078" y="4344328"/>
          <a:ext cx="3189279" cy="117694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6200" tIns="76200" rIns="76200" bIns="76200" numCol="1" spcCol="1270" anchor="t" anchorCtr="0">
          <a:noAutofit/>
        </a:bodyPr>
        <a:lstStyle/>
        <a:p>
          <a:pPr lvl="0" algn="l" defTabSz="889000">
            <a:lnSpc>
              <a:spcPct val="90000"/>
            </a:lnSpc>
            <a:spcBef>
              <a:spcPct val="0"/>
            </a:spcBef>
            <a:spcAft>
              <a:spcPct val="35000"/>
            </a:spcAft>
          </a:pPr>
          <a:r>
            <a:rPr lang="en-US" sz="2000" kern="1200" dirty="0"/>
            <a:t>Next, examine and reflect on the impact of the search data on your topic understanding. </a:t>
          </a:r>
        </a:p>
      </dsp:txBody>
      <dsp:txXfrm>
        <a:off x="1789078" y="4344328"/>
        <a:ext cx="3189279" cy="1176943"/>
      </dsp:txXfrm>
    </dsp:sp>
    <dsp:sp modelId="{1BEF0D7E-8DF9-47C1-92D1-293ED9773212}">
      <dsp:nvSpPr>
        <dsp:cNvPr id="0" name=""/>
        <dsp:cNvSpPr/>
      </dsp:nvSpPr>
      <dsp:spPr>
        <a:xfrm>
          <a:off x="5094564" y="4241412"/>
          <a:ext cx="3189279" cy="96443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3340" tIns="53340" rIns="53340" bIns="53340" numCol="1" spcCol="1270" anchor="t" anchorCtr="0">
          <a:noAutofit/>
        </a:bodyPr>
        <a:lstStyle/>
        <a:p>
          <a:pPr lvl="0" algn="l" defTabSz="622300">
            <a:lnSpc>
              <a:spcPct val="90000"/>
            </a:lnSpc>
            <a:spcBef>
              <a:spcPct val="0"/>
            </a:spcBef>
            <a:spcAft>
              <a:spcPct val="35000"/>
            </a:spcAft>
            <a:buFont typeface="Courier New" panose="02070309020205020404" pitchFamily="49" charset="0"/>
            <a:buChar char="o"/>
          </a:pPr>
          <a:r>
            <a:rPr lang="en-US" sz="1400" i="1" kern="1200" dirty="0"/>
            <a:t>Be mindful and deliberate while conducting the search</a:t>
          </a:r>
        </a:p>
      </dsp:txBody>
      <dsp:txXfrm>
        <a:off x="5094564" y="4241412"/>
        <a:ext cx="3189279" cy="964436"/>
      </dsp:txXfrm>
    </dsp:sp>
    <dsp:sp modelId="{0E2828D0-6430-4079-BDB4-FEC04FAE4091}">
      <dsp:nvSpPr>
        <dsp:cNvPr id="0" name=""/>
        <dsp:cNvSpPr/>
      </dsp:nvSpPr>
      <dsp:spPr>
        <a:xfrm>
          <a:off x="1656768" y="5418356"/>
          <a:ext cx="6627075" cy="0"/>
        </a:xfrm>
        <a:prstGeom prst="line">
          <a:avLst/>
        </a:prstGeom>
        <a:solidFill>
          <a:schemeClr val="accent1">
            <a:hueOff val="0"/>
            <a:satOff val="0"/>
            <a:lumOff val="0"/>
            <a:alphaOff val="0"/>
          </a:schemeClr>
        </a:solidFill>
        <a:ln w="25400" cap="flat" cmpd="sng" algn="ctr">
          <a:solidFill>
            <a:schemeClr val="accent1">
              <a:tint val="5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BE53F44-9ECE-4282-BBB5-E7F64F315409}">
      <dsp:nvSpPr>
        <dsp:cNvPr id="0" name=""/>
        <dsp:cNvSpPr/>
      </dsp:nvSpPr>
      <dsp:spPr>
        <a:xfrm>
          <a:off x="0" y="333741"/>
          <a:ext cx="8052619" cy="91494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a:solidFill>
                <a:schemeClr val="tx1"/>
              </a:solidFill>
            </a:rPr>
            <a:t>Use your literature search key descriptors as central themes to create core idea maps. Map the data by each theme. </a:t>
          </a:r>
        </a:p>
      </dsp:txBody>
      <dsp:txXfrm>
        <a:off x="44664" y="378405"/>
        <a:ext cx="7963291" cy="825612"/>
      </dsp:txXfrm>
    </dsp:sp>
    <dsp:sp modelId="{23AB0205-3457-4327-AC73-7994E613145E}">
      <dsp:nvSpPr>
        <dsp:cNvPr id="0" name=""/>
        <dsp:cNvSpPr/>
      </dsp:nvSpPr>
      <dsp:spPr>
        <a:xfrm>
          <a:off x="0" y="1314921"/>
          <a:ext cx="8052619" cy="914940"/>
        </a:xfrm>
        <a:prstGeom prst="round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a:solidFill>
                <a:schemeClr val="tx1"/>
              </a:solidFill>
            </a:rPr>
            <a:t>Compare your topic statement to the core maps.</a:t>
          </a:r>
        </a:p>
      </dsp:txBody>
      <dsp:txXfrm>
        <a:off x="44664" y="1359585"/>
        <a:ext cx="7963291" cy="825612"/>
      </dsp:txXfrm>
    </dsp:sp>
    <dsp:sp modelId="{62622826-9ACB-4873-86ED-7CBC9BD6F5A2}">
      <dsp:nvSpPr>
        <dsp:cNvPr id="0" name=""/>
        <dsp:cNvSpPr/>
      </dsp:nvSpPr>
      <dsp:spPr>
        <a:xfrm>
          <a:off x="0" y="2296101"/>
          <a:ext cx="8052619" cy="914940"/>
        </a:xfrm>
        <a:prstGeom prst="round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a:solidFill>
                <a:schemeClr val="tx1"/>
              </a:solidFill>
            </a:rPr>
            <a:t>Reorganize the data by author to document theory knowledge and citations. Expand the data detail when creating author maps.</a:t>
          </a:r>
        </a:p>
      </dsp:txBody>
      <dsp:txXfrm>
        <a:off x="44664" y="2340765"/>
        <a:ext cx="7963291" cy="825612"/>
      </dsp:txXfrm>
    </dsp:sp>
    <dsp:sp modelId="{1C3ADF3D-EF8B-4A9F-857C-BD534204366C}">
      <dsp:nvSpPr>
        <dsp:cNvPr id="0" name=""/>
        <dsp:cNvSpPr/>
      </dsp:nvSpPr>
      <dsp:spPr>
        <a:xfrm>
          <a:off x="0" y="3277281"/>
          <a:ext cx="8052619" cy="914940"/>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87630" rIns="87630" bIns="87630" numCol="1" spcCol="1270" anchor="ctr" anchorCtr="0">
          <a:noAutofit/>
        </a:bodyPr>
        <a:lstStyle/>
        <a:p>
          <a:pPr lvl="0" algn="l" defTabSz="1022350">
            <a:lnSpc>
              <a:spcPct val="90000"/>
            </a:lnSpc>
            <a:spcBef>
              <a:spcPct val="0"/>
            </a:spcBef>
            <a:spcAft>
              <a:spcPct val="35000"/>
            </a:spcAft>
          </a:pPr>
          <a:r>
            <a:rPr lang="en-US" sz="2300" kern="1200" dirty="0">
              <a:solidFill>
                <a:schemeClr val="tx1"/>
              </a:solidFill>
            </a:rPr>
            <a:t>Review the maps. Do you need to revise your topic statement? </a:t>
          </a:r>
        </a:p>
      </dsp:txBody>
      <dsp:txXfrm>
        <a:off x="44664" y="3321945"/>
        <a:ext cx="7963291" cy="82561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BF86E3-0E84-4280-A816-358A1AA47B5E}">
      <dsp:nvSpPr>
        <dsp:cNvPr id="0" name=""/>
        <dsp:cNvSpPr/>
      </dsp:nvSpPr>
      <dsp:spPr>
        <a:xfrm>
          <a:off x="-115" y="113753"/>
          <a:ext cx="4937760" cy="4937760"/>
        </a:xfrm>
        <a:prstGeom prst="pie">
          <a:avLst>
            <a:gd name="adj1" fmla="val 5400000"/>
            <a:gd name="adj2" fmla="val 16200000"/>
          </a:avLst>
        </a:prstGeom>
        <a:solidFill>
          <a:schemeClr val="accent2">
            <a:lumMod val="60000"/>
            <a:lumOff val="4000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sp>
    <dsp:sp modelId="{B1366AD6-D4CB-4476-B9F1-266332D00D0F}">
      <dsp:nvSpPr>
        <dsp:cNvPr id="0" name=""/>
        <dsp:cNvSpPr/>
      </dsp:nvSpPr>
      <dsp:spPr>
        <a:xfrm>
          <a:off x="2468534" y="113753"/>
          <a:ext cx="5761180" cy="4937760"/>
        </a:xfrm>
        <a:prstGeom prst="rect">
          <a:avLst/>
        </a:prstGeom>
        <a:solidFill>
          <a:schemeClr val="lt1">
            <a:alpha val="90000"/>
            <a:hueOff val="0"/>
            <a:satOff val="0"/>
            <a:lumOff val="0"/>
            <a:alphaOff val="0"/>
          </a:schemeClr>
        </a:solidFill>
        <a:ln w="38100" cap="flat" cmpd="sng" algn="ctr">
          <a:solidFill>
            <a:srgbClr val="FF0000"/>
          </a:solidFill>
          <a:prstDash val="solid"/>
        </a:ln>
        <a:effectLst/>
      </dsp:spPr>
      <dsp:style>
        <a:lnRef idx="2">
          <a:scrgbClr r="0" g="0" b="0"/>
        </a:lnRef>
        <a:fillRef idx="1">
          <a:scrgbClr r="0" g="0" b="0"/>
        </a:fillRef>
        <a:effectRef idx="0">
          <a:scrgbClr r="0" g="0" b="0"/>
        </a:effectRef>
        <a:fontRef idx="minor"/>
      </dsp:style>
      <dsp:txBody>
        <a:bodyPr spcFirstLastPara="0" vert="horz" wrap="square" lIns="140970" tIns="140970" rIns="140970" bIns="140970" numCol="1" spcCol="1270" anchor="ctr" anchorCtr="0">
          <a:noAutofit/>
        </a:bodyPr>
        <a:lstStyle/>
        <a:p>
          <a:pPr lvl="0" algn="ctr" defTabSz="1644650">
            <a:lnSpc>
              <a:spcPct val="90000"/>
            </a:lnSpc>
            <a:spcBef>
              <a:spcPct val="0"/>
            </a:spcBef>
            <a:spcAft>
              <a:spcPct val="35000"/>
            </a:spcAft>
          </a:pPr>
          <a:r>
            <a:rPr lang="en-US" sz="3700" kern="1200"/>
            <a:t>Mapping is a technique for organizing the works to be included in the literature review. </a:t>
          </a:r>
        </a:p>
      </dsp:txBody>
      <dsp:txXfrm>
        <a:off x="2468534" y="113753"/>
        <a:ext cx="2880590" cy="4937760"/>
      </dsp:txXfrm>
    </dsp:sp>
    <dsp:sp modelId="{FF20BE06-29DB-40BA-86FE-3C339946A9A4}">
      <dsp:nvSpPr>
        <dsp:cNvPr id="0" name=""/>
        <dsp:cNvSpPr/>
      </dsp:nvSpPr>
      <dsp:spPr>
        <a:xfrm>
          <a:off x="5349124" y="113753"/>
          <a:ext cx="2880359" cy="4937760"/>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49530" tIns="49530" rIns="49530" bIns="49530" numCol="1" spcCol="1270" anchor="ctr" anchorCtr="0">
          <a:noAutofit/>
        </a:bodyPr>
        <a:lstStyle/>
        <a:p>
          <a:pPr marL="114300" lvl="1" indent="-114300" algn="l" defTabSz="577850">
            <a:lnSpc>
              <a:spcPct val="90000"/>
            </a:lnSpc>
            <a:spcBef>
              <a:spcPct val="0"/>
            </a:spcBef>
            <a:spcAft>
              <a:spcPct val="15000"/>
            </a:spcAft>
            <a:buChar char="••"/>
          </a:pPr>
          <a:r>
            <a:rPr lang="en-US" sz="1300" kern="1200"/>
            <a:t>Analyze each selected work for its contribution to the topic statement.</a:t>
          </a:r>
        </a:p>
        <a:p>
          <a:pPr marL="114300" lvl="1" indent="-114300" algn="l" defTabSz="577850">
            <a:lnSpc>
              <a:spcPct val="90000"/>
            </a:lnSpc>
            <a:spcBef>
              <a:spcPct val="0"/>
            </a:spcBef>
            <a:spcAft>
              <a:spcPct val="15000"/>
            </a:spcAft>
            <a:buChar char="••"/>
          </a:pPr>
          <a:r>
            <a:rPr lang="en-US" sz="1300" kern="1200" dirty="0"/>
            <a:t>Map during the literature search to picture how material collected addresses the topic statement. </a:t>
          </a:r>
        </a:p>
        <a:p>
          <a:pPr marL="114300" lvl="1" indent="-114300" algn="l" defTabSz="577850">
            <a:lnSpc>
              <a:spcPct val="90000"/>
            </a:lnSpc>
            <a:spcBef>
              <a:spcPct val="0"/>
            </a:spcBef>
            <a:spcAft>
              <a:spcPct val="15000"/>
            </a:spcAft>
            <a:buChar char="••"/>
          </a:pPr>
          <a:r>
            <a:rPr lang="en-US" sz="1300" kern="1200" dirty="0"/>
            <a:t>Then, develop content and author maps to pattern the information. </a:t>
          </a:r>
        </a:p>
        <a:p>
          <a:pPr marL="114300" lvl="1" indent="-114300" algn="l" defTabSz="577850">
            <a:lnSpc>
              <a:spcPct val="90000"/>
            </a:lnSpc>
            <a:spcBef>
              <a:spcPct val="0"/>
            </a:spcBef>
            <a:spcAft>
              <a:spcPct val="15000"/>
            </a:spcAft>
            <a:buChar char="••"/>
          </a:pPr>
          <a:r>
            <a:rPr lang="en-US" sz="1300" kern="1200"/>
            <a:t>Map the literature as follows: </a:t>
          </a:r>
        </a:p>
        <a:p>
          <a:pPr marL="228600" lvl="2" indent="-114300" algn="l" defTabSz="577850">
            <a:lnSpc>
              <a:spcPct val="90000"/>
            </a:lnSpc>
            <a:spcBef>
              <a:spcPct val="0"/>
            </a:spcBef>
            <a:spcAft>
              <a:spcPct val="15000"/>
            </a:spcAft>
            <a:buChar char="••"/>
          </a:pPr>
          <a:r>
            <a:rPr lang="en-US" sz="1300" kern="1200"/>
            <a:t>1. Use your literature search key descriptors as central themes to create core idea maps. Map the data by each theme. </a:t>
          </a:r>
        </a:p>
        <a:p>
          <a:pPr marL="228600" lvl="2" indent="-114300" algn="l" defTabSz="577850">
            <a:lnSpc>
              <a:spcPct val="90000"/>
            </a:lnSpc>
            <a:spcBef>
              <a:spcPct val="0"/>
            </a:spcBef>
            <a:spcAft>
              <a:spcPct val="15000"/>
            </a:spcAft>
            <a:buChar char="••"/>
          </a:pPr>
          <a:r>
            <a:rPr lang="en-US" sz="1300" kern="1200" dirty="0"/>
            <a:t>2. Compare your topic statement to the core maps to ensure completeness. If you find gaps or omissions, scan and skim the literature again. </a:t>
          </a:r>
        </a:p>
        <a:p>
          <a:pPr marL="228600" lvl="2" indent="-114300" algn="l" defTabSz="577850">
            <a:lnSpc>
              <a:spcPct val="90000"/>
            </a:lnSpc>
            <a:spcBef>
              <a:spcPct val="0"/>
            </a:spcBef>
            <a:spcAft>
              <a:spcPct val="15000"/>
            </a:spcAft>
            <a:buChar char="••"/>
          </a:pPr>
          <a:r>
            <a:rPr lang="en-US" sz="1300" kern="1200" dirty="0"/>
            <a:t>3. Reorganize the data by author to document theory knowledge and citations. Expand the data detail when creating author maps.</a:t>
          </a:r>
          <a:r>
            <a:rPr lang="en-US" sz="1300" b="1" kern="1200" dirty="0"/>
            <a:t> </a:t>
          </a:r>
          <a:endParaRPr lang="en-US" sz="1300" kern="1200" dirty="0"/>
        </a:p>
        <a:p>
          <a:pPr marL="228600" lvl="2" indent="-114300" algn="l" defTabSz="577850">
            <a:lnSpc>
              <a:spcPct val="90000"/>
            </a:lnSpc>
            <a:spcBef>
              <a:spcPct val="0"/>
            </a:spcBef>
            <a:spcAft>
              <a:spcPct val="15000"/>
            </a:spcAft>
            <a:buChar char="••"/>
          </a:pPr>
          <a:r>
            <a:rPr lang="en-US" sz="1300" kern="1200" dirty="0"/>
            <a:t>4. Review the maps. Do you need to revise your topic statement? If so, rewrite the topic statement to reflect your new topic understanding. </a:t>
          </a:r>
        </a:p>
      </dsp:txBody>
      <dsp:txXfrm>
        <a:off x="5349124" y="113753"/>
        <a:ext cx="2880359" cy="493776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B108765-22B8-4783-AD5D-63CF2952B1B0}">
      <dsp:nvSpPr>
        <dsp:cNvPr id="0" name=""/>
        <dsp:cNvSpPr/>
      </dsp:nvSpPr>
      <dsp:spPr>
        <a:xfrm>
          <a:off x="0" y="0"/>
          <a:ext cx="4525963" cy="4525963"/>
        </a:xfrm>
        <a:prstGeom prst="pie">
          <a:avLst>
            <a:gd name="adj1" fmla="val 5400000"/>
            <a:gd name="adj2" fmla="val 16200000"/>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69B8606-725F-4DB5-BED4-829BB6E65664}">
      <dsp:nvSpPr>
        <dsp:cNvPr id="0" name=""/>
        <dsp:cNvSpPr/>
      </dsp:nvSpPr>
      <dsp:spPr>
        <a:xfrm>
          <a:off x="2262981" y="0"/>
          <a:ext cx="5966618" cy="4525963"/>
        </a:xfrm>
        <a:prstGeom prst="rect">
          <a:avLst/>
        </a:prstGeom>
        <a:solidFill>
          <a:schemeClr val="lt1">
            <a:alpha val="90000"/>
            <a:hueOff val="0"/>
            <a:satOff val="0"/>
            <a:lumOff val="0"/>
            <a:alphaOff val="0"/>
          </a:schemeClr>
        </a:solidFill>
        <a:ln w="25400" cap="flat" cmpd="sng" algn="ctr">
          <a:solidFill>
            <a:schemeClr val="accent2">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a:t>Time to write about what you learned about your topic. </a:t>
          </a:r>
        </a:p>
      </dsp:txBody>
      <dsp:txXfrm>
        <a:off x="2262981" y="0"/>
        <a:ext cx="2983309" cy="2149832"/>
      </dsp:txXfrm>
    </dsp:sp>
    <dsp:sp modelId="{2A752823-D55B-4201-B692-8579A9C8CB51}">
      <dsp:nvSpPr>
        <dsp:cNvPr id="0" name=""/>
        <dsp:cNvSpPr/>
      </dsp:nvSpPr>
      <dsp:spPr>
        <a:xfrm>
          <a:off x="1188065" y="2149832"/>
          <a:ext cx="2149832" cy="2149832"/>
        </a:xfrm>
        <a:prstGeom prst="pie">
          <a:avLst>
            <a:gd name="adj1" fmla="val 5400000"/>
            <a:gd name="adj2" fmla="val 16200000"/>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0AE589-E440-4A86-AF48-6E3D7E9FF506}">
      <dsp:nvSpPr>
        <dsp:cNvPr id="0" name=""/>
        <dsp:cNvSpPr/>
      </dsp:nvSpPr>
      <dsp:spPr>
        <a:xfrm>
          <a:off x="2262981" y="2149832"/>
          <a:ext cx="5966618" cy="2149832"/>
        </a:xfrm>
        <a:prstGeom prst="rect">
          <a:avLst/>
        </a:prstGeom>
        <a:solidFill>
          <a:schemeClr val="lt1">
            <a:alpha val="90000"/>
            <a:hueOff val="0"/>
            <a:satOff val="0"/>
            <a:lumOff val="0"/>
            <a:alphaOff val="0"/>
          </a:schemeClr>
        </a:solidFill>
        <a:ln w="25400" cap="flat" cmpd="sng" algn="ctr">
          <a:solidFill>
            <a:schemeClr val="accent2">
              <a:alpha val="90000"/>
              <a:hueOff val="0"/>
              <a:satOff val="0"/>
              <a:lumOff val="0"/>
              <a:alphaOff val="-4000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1920" tIns="121920" rIns="121920" bIns="121920" numCol="1" spcCol="1270" anchor="ctr" anchorCtr="0">
          <a:noAutofit/>
        </a:bodyPr>
        <a:lstStyle/>
        <a:p>
          <a:pPr lvl="0" algn="ctr" defTabSz="1422400">
            <a:lnSpc>
              <a:spcPct val="90000"/>
            </a:lnSpc>
            <a:spcBef>
              <a:spcPct val="0"/>
            </a:spcBef>
            <a:spcAft>
              <a:spcPct val="35000"/>
            </a:spcAft>
          </a:pPr>
          <a:r>
            <a:rPr lang="en-US" sz="3200" kern="1200"/>
            <a:t>After studying your maps, write up what you have seen. </a:t>
          </a:r>
        </a:p>
      </dsp:txBody>
      <dsp:txXfrm>
        <a:off x="2262981" y="2149832"/>
        <a:ext cx="2983309" cy="2149832"/>
      </dsp:txXfrm>
    </dsp:sp>
    <dsp:sp modelId="{6C8D429F-9BFA-4A91-91AB-92D5304D1C60}">
      <dsp:nvSpPr>
        <dsp:cNvPr id="0" name=""/>
        <dsp:cNvSpPr/>
      </dsp:nvSpPr>
      <dsp:spPr>
        <a:xfrm>
          <a:off x="5246290" y="2149832"/>
          <a:ext cx="2983309" cy="2149832"/>
        </a:xfrm>
        <a:prstGeom prst="rect">
          <a:avLst/>
        </a:prstGeom>
        <a:noFill/>
        <a:ln w="25400" cap="flat" cmpd="sng" algn="ctr">
          <a:noFill/>
          <a:prstDash val="solid"/>
        </a:ln>
        <a:effectLst/>
        <a:sp3d/>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marL="171450" lvl="1" indent="-171450" algn="l" defTabSz="755650">
            <a:lnSpc>
              <a:spcPct val="90000"/>
            </a:lnSpc>
            <a:spcBef>
              <a:spcPct val="0"/>
            </a:spcBef>
            <a:spcAft>
              <a:spcPct val="15000"/>
            </a:spcAft>
            <a:buChar char="••"/>
          </a:pPr>
          <a:r>
            <a:rPr lang="en-US" sz="1700" kern="1200"/>
            <a:t>This is also the time to develop preliminary ideas.</a:t>
          </a:r>
        </a:p>
        <a:p>
          <a:pPr marL="171450" lvl="1" indent="-171450" algn="l" defTabSz="755650">
            <a:lnSpc>
              <a:spcPct val="90000"/>
            </a:lnSpc>
            <a:spcBef>
              <a:spcPct val="0"/>
            </a:spcBef>
            <a:spcAft>
              <a:spcPct val="15000"/>
            </a:spcAft>
            <a:buChar char="••"/>
          </a:pPr>
          <a:r>
            <a:rPr lang="en-US" sz="1700" kern="1200"/>
            <a:t>Reread what you have written and edit it as necessary. </a:t>
          </a:r>
        </a:p>
        <a:p>
          <a:pPr marL="171450" lvl="1" indent="-171450" algn="l" defTabSz="755650">
            <a:lnSpc>
              <a:spcPct val="90000"/>
            </a:lnSpc>
            <a:spcBef>
              <a:spcPct val="0"/>
            </a:spcBef>
            <a:spcAft>
              <a:spcPct val="15000"/>
            </a:spcAft>
            <a:buChar char="••"/>
          </a:pPr>
          <a:r>
            <a:rPr lang="en-US" sz="1700" kern="1200"/>
            <a:t>Use your memoranda to organize your thoughts from mapping. </a:t>
          </a:r>
        </a:p>
      </dsp:txBody>
      <dsp:txXfrm>
        <a:off x="5246290" y="2149832"/>
        <a:ext cx="2983309" cy="214983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C2138FC-DEAF-4E51-9AD0-D2BAE4B5314C}">
      <dsp:nvSpPr>
        <dsp:cNvPr id="0" name=""/>
        <dsp:cNvSpPr/>
      </dsp:nvSpPr>
      <dsp:spPr>
        <a:xfrm>
          <a:off x="0" y="82101"/>
          <a:ext cx="8229600" cy="103428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solidFill>
                <a:schemeClr val="tx1"/>
              </a:solidFill>
            </a:rPr>
            <a:t>Do I have a clear understanding of the core ideas in my topic statement? </a:t>
          </a:r>
        </a:p>
      </dsp:txBody>
      <dsp:txXfrm>
        <a:off x="50489" y="132590"/>
        <a:ext cx="8128622" cy="933302"/>
      </dsp:txXfrm>
    </dsp:sp>
    <dsp:sp modelId="{32D5AF45-6437-41DA-9922-597CE3CE21A5}">
      <dsp:nvSpPr>
        <dsp:cNvPr id="0" name=""/>
        <dsp:cNvSpPr/>
      </dsp:nvSpPr>
      <dsp:spPr>
        <a:xfrm>
          <a:off x="0" y="1191261"/>
          <a:ext cx="8229600" cy="1034280"/>
        </a:xfrm>
        <a:prstGeom prst="roundRect">
          <a:avLst/>
        </a:prstGeom>
        <a:solidFill>
          <a:schemeClr val="accent2">
            <a:alpha val="90000"/>
            <a:hueOff val="0"/>
            <a:satOff val="0"/>
            <a:lumOff val="0"/>
            <a:alphaOff val="-1333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solidFill>
                <a:schemeClr val="tx1"/>
              </a:solidFill>
            </a:rPr>
            <a:t>Are these core ideas backed up adequately by my literature search? </a:t>
          </a:r>
        </a:p>
      </dsp:txBody>
      <dsp:txXfrm>
        <a:off x="50489" y="1241750"/>
        <a:ext cx="8128622" cy="933302"/>
      </dsp:txXfrm>
    </dsp:sp>
    <dsp:sp modelId="{326B5520-CCC3-481D-B0D4-3AC42107244C}">
      <dsp:nvSpPr>
        <dsp:cNvPr id="0" name=""/>
        <dsp:cNvSpPr/>
      </dsp:nvSpPr>
      <dsp:spPr>
        <a:xfrm>
          <a:off x="0" y="2300421"/>
          <a:ext cx="8229600" cy="1034280"/>
        </a:xfrm>
        <a:prstGeom prst="roundRect">
          <a:avLst/>
        </a:prstGeom>
        <a:solidFill>
          <a:schemeClr val="accent2">
            <a:alpha val="90000"/>
            <a:hueOff val="0"/>
            <a:satOff val="0"/>
            <a:lumOff val="0"/>
            <a:alphaOff val="-2666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solidFill>
                <a:schemeClr val="tx1"/>
              </a:solidFill>
            </a:rPr>
            <a:t>Based on the literature search, how has my topic statement changed?</a:t>
          </a:r>
        </a:p>
      </dsp:txBody>
      <dsp:txXfrm>
        <a:off x="50489" y="2350910"/>
        <a:ext cx="8128622" cy="933302"/>
      </dsp:txXfrm>
    </dsp:sp>
    <dsp:sp modelId="{54DE3657-3E15-45F9-A5FB-42972C3E1E36}">
      <dsp:nvSpPr>
        <dsp:cNvPr id="0" name=""/>
        <dsp:cNvSpPr/>
      </dsp:nvSpPr>
      <dsp:spPr>
        <a:xfrm>
          <a:off x="0" y="3409581"/>
          <a:ext cx="8229600" cy="1034280"/>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99060" rIns="99060" bIns="99060" numCol="1" spcCol="1270" anchor="ctr" anchorCtr="0">
          <a:noAutofit/>
        </a:bodyPr>
        <a:lstStyle/>
        <a:p>
          <a:pPr lvl="0" algn="l" defTabSz="1155700">
            <a:lnSpc>
              <a:spcPct val="90000"/>
            </a:lnSpc>
            <a:spcBef>
              <a:spcPct val="0"/>
            </a:spcBef>
            <a:spcAft>
              <a:spcPct val="35000"/>
            </a:spcAft>
          </a:pPr>
          <a:r>
            <a:rPr lang="en-US" sz="2600" kern="1200" dirty="0">
              <a:solidFill>
                <a:schemeClr val="tx1"/>
              </a:solidFill>
            </a:rPr>
            <a:t>In reviewing my core idea and author maps, have I chosen too broad or too narrow a topic? </a:t>
          </a:r>
        </a:p>
      </dsp:txBody>
      <dsp:txXfrm>
        <a:off x="50489" y="3460070"/>
        <a:ext cx="8128622" cy="933302"/>
      </dsp:txXfrm>
    </dsp:sp>
  </dsp:spTree>
</dsp:drawing>
</file>

<file path=ppt/diagrams/layout1.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target3">
  <dgm:title val=""/>
  <dgm:desc val=""/>
  <dgm:catLst>
    <dgm:cat type="relationship" pri="11000"/>
    <dgm:cat type="list" pri="22000"/>
    <dgm:cat type="convert"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tyleData>
  <dgm:clrData>
    <dgm:dataModel>
      <dgm:ptLst>
        <dgm:pt modelId="0" type="doc"/>
        <dgm:pt modelId="1"/>
        <dgm:pt modelId="11"/>
        <dgm:pt modelId="12"/>
        <dgm:pt modelId="2"/>
        <dgm:pt modelId="21"/>
        <dgm:pt modelId="22"/>
        <dgm:pt modelId="3"/>
        <dgm:pt modelId="31"/>
        <dgm:pt modelId="32"/>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clrData>
  <dgm:layoutNode name="Name0">
    <dgm:varLst>
      <dgm:chMax val="7"/>
      <dgm:dir/>
      <dgm:animLvl val="lvl"/>
      <dgm:resizeHandles val="exact"/>
    </dgm:varLst>
    <dgm:alg type="composite"/>
    <dgm:shape xmlns:r="http://schemas.openxmlformats.org/officeDocument/2006/relationships" r:blip="">
      <dgm:adjLst/>
    </dgm:shape>
    <dgm:presOf/>
    <dgm:choose name="Name1">
      <dgm:if name="Name2" func="var" arg="dir" op="equ" val="norm">
        <dgm:choose name="Name3">
          <dgm:if name="Name4" axis="ch" ptType="node" func="cnt" op="equ" val="1">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rect1ParTx" refType="r" refFor="ch" refForName="space"/>
              <dgm:constr type="w" for="ch" forName="rect1ParTx" refType="w" refFor="ch" refForName="rect1" fact="0.5"/>
              <dgm:constr type="t" for="ch" forName="rect1ParTx" refType="t" refFor="ch" refForName="rect1"/>
              <dgm:constr type="b" for="ch" forName="rect1ParTx" refType="b" refFor="ch" refForName="rect1"/>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5" axis="ch" ptType="node" func="cnt" op="equ" val="2">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rect2ParTx" refType="r" refFor="ch" refForName="space"/>
              <dgm:constr type="w" for="ch" forName="rect2ParTx" refType="w" refFor="ch" refForName="rect2" fact="0.5"/>
              <dgm:constr type="t" for="ch" forName="rect2ParTx" refType="t" refFor="ch" refForName="rect2"/>
              <dgm:constr type="b" for="ch" forName="rect2ParTx" refType="b" refFor="ch" refForName="rect2"/>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b" refFor="ch" refForName="rect2"/>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6" axis="ch" ptType="node" func="cnt" op="equ" val="3">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rect3ParTx" refType="r" refFor="ch" refForName="space"/>
              <dgm:constr type="w" for="ch" forName="rect3ParTx" refType="w" refFor="ch" refForName="rect3" fact="0.5"/>
              <dgm:constr type="t" for="ch" forName="rect3ParTx" refType="t" refFor="ch" refForName="rect3"/>
              <dgm:constr type="b" for="ch" forName="rect3ParTx" refType="b" refFor="ch" refForName="rect3"/>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b" refFor="ch" refForName="rect3"/>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7" axis="ch" ptType="node" func="cnt" op="equ" val="4">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rect4ParTx" refType="r" refFor="ch" refForName="space"/>
              <dgm:constr type="w" for="ch" forName="rect4ParTx" refType="w" refFor="ch" refForName="rect4" fact="0.5"/>
              <dgm:constr type="t" for="ch" forName="rect4ParTx" refType="t" refFor="ch" refForName="rect4"/>
              <dgm:constr type="b" for="ch" forName="rect4ParTx" refType="b" refFor="ch" refForName="rect4"/>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b" refFor="ch" refForName="rect4"/>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8" axis="ch" ptType="node" func="cnt" op="equ" val="5">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rect5ParTx" refType="r" refFor="ch" refForName="space"/>
              <dgm:constr type="w" for="ch" forName="rect5ParTx" refType="w" refFor="ch" refForName="rect5" fact="0.5"/>
              <dgm:constr type="t" for="ch" forName="rect5ParTx" refType="t" refFor="ch" refForName="rect5"/>
              <dgm:constr type="b" for="ch" forName="rect5ParTx" refType="b" refFor="ch" refForName="rect5"/>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b" refFor="ch" refForName="rect5"/>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9" axis="ch" ptType="node" func="cnt" op="equ" val="6">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rect6ParTx" refType="r" refFor="ch" refForName="space"/>
              <dgm:constr type="w" for="ch" forName="rect6ParTx" refType="w" refFor="ch" refForName="rect6" fact="0.5"/>
              <dgm:constr type="t" for="ch" forName="rect6ParTx" refType="t" refFor="ch" refForName="rect6"/>
              <dgm:constr type="b" for="ch" forName="rect6ParTx" refType="b" refFor="ch" refForName="rect6"/>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b" refFor="ch" refForName="rect6"/>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10" axis="ch" ptType="node" func="cnt" op="gte" val="7">
            <dgm:constrLst>
              <dgm:constr type="userA" refType="w" fact="0.3"/>
              <dgm:constr type="w" for="ch" forName="circle1" refType="userA" fact="2"/>
              <dgm:constr type="h" for="ch" forName="circle1" refType="w" refFor="ch" refForName="circle1" op="equ"/>
              <dgm:constr type="l" for="ch" forName="circle1"/>
              <dgm:constr type="ctrY" for="ch" forName="circle1" refType="h" fact="0.5"/>
              <dgm:constr type="l" for="ch" forName="space" refType="ctrX" refFor="ch" refForName="circle1"/>
              <dgm:constr type="w" for="ch" forName="space"/>
              <dgm:constr type="h" for="ch" forName="space" refType="h" refFor="ch" refForName="circle1"/>
              <dgm:constr type="b" for="ch" forName="space" refType="b" refFor="ch" refForName="circle1"/>
              <dgm:constr type="l" for="ch" forName="rect1" refType="r" refFor="ch" refForName="space"/>
              <dgm:constr type="r" for="ch" forName="rect1" refType="w"/>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l"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l" for="ch" forName="rect2" refType="r" refFor="ch" refForName="space"/>
              <dgm:constr type="r" for="ch" forName="rect2" refType="w"/>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l"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l" for="ch" forName="rect3" refType="r" refFor="ch" refForName="space"/>
              <dgm:constr type="r" for="ch" forName="rect3" refType="w"/>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l"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l" for="ch" forName="rect4" refType="r" refFor="ch" refForName="space"/>
              <dgm:constr type="r" for="ch" forName="rect4" refType="w"/>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l"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l" for="ch" forName="rect5" refType="r" refFor="ch" refForName="space"/>
              <dgm:constr type="r" for="ch" forName="rect5" refType="w"/>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l"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l" for="ch" forName="rect6" refType="r" refFor="ch" refForName="space"/>
              <dgm:constr type="r" for="ch" forName="rect6" refType="w"/>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l"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l" for="ch" forName="rect7" refType="r" refFor="ch" refForName="space"/>
              <dgm:constr type="r" for="ch" forName="rect7" refType="w"/>
              <dgm:constr type="h" for="ch" forName="rect7" refType="h" refFor="ch" refForName="circle7"/>
              <dgm:constr type="hOff" for="ch" forName="rect7" refType="hOff" refFor="ch" refForName="circle7"/>
              <dgm:constr type="b" for="ch" forName="rect7" refType="b" refFor="ch" refForName="circle7"/>
              <dgm:constr type="l" for="ch" forName="rect7ParTx" refType="r" refFor="ch" refForName="space"/>
              <dgm:constr type="w" for="ch" forName="rect7ParTx" refType="w" refFor="ch" refForName="rect7" fact="0.5"/>
              <dgm:constr type="t" for="ch" forName="rect7ParTx" refType="t" refFor="ch" refForName="rect7"/>
              <dgm:constr type="b" for="ch" forName="rect7ParTx" refType="b" refFor="ch" refForName="rect7"/>
              <dgm:constr type="l" for="ch" forName="rect7ChTx" refType="r" refFor="ch" refForName="rect7ParTx"/>
              <dgm:constr type="w" for="ch" forName="rect7ChTx" refType="w" refFor="ch" refForName="rect7ParTx"/>
              <dgm:constr type="t" for="ch" forName="rect7ChTx" refType="t" refFor="ch" refForName="rect7ParTx"/>
              <dgm:constr type="b" for="ch" forName="rect7ChTx" refType="b" refFor="ch" refForName="rect7ParTx"/>
              <dgm:constr type="l" for="ch" forName="rect7ParTxNoCh" refType="r" refFor="ch" refForName="space"/>
              <dgm:constr type="w" for="ch" forName="rect7ParTxNoCh" refType="w" refFor="ch" refForName="rect7"/>
              <dgm:constr type="t" for="ch" forName="rect7ParTxNoCh" refType="t" refFor="ch" refForName="rect7"/>
              <dgm:constr type="b" for="ch" forName="rect7ParTxNoCh" refType="b" refFor="ch" refForName="rect7"/>
              <dgm:constr type="l" for="ch" forName="rect1ParTx" refType="r" refFor="ch" refForName="space"/>
              <dgm:constr type="w" for="ch" forName="rect1ParTx" refType="w" refFor="ch" refForName="rect1" fact="0.5"/>
              <dgm:constr type="t" for="ch" forName="rect1ParTx" refType="t" refFor="ch" refForName="rect1"/>
              <dgm:constr type="b" for="ch" forName="rect1ParTx" refType="t" refFor="ch" refForName="rect2"/>
              <dgm:constr type="l" for="ch" forName="rect1ChTx" refType="r" refFor="ch" refForName="rect1ParTx"/>
              <dgm:constr type="w" for="ch" forName="rect1ChTx" refType="w" refFor="ch" refForName="rect1ParTx"/>
              <dgm:constr type="t" for="ch" forName="rect1ChTx" refType="t" refFor="ch" refForName="rect1ParTx"/>
              <dgm:constr type="b" for="ch" forName="rect1ChTx" refType="b" refFor="ch" refForName="rect1ParTx"/>
              <dgm:constr type="l" for="ch" forName="rect1ParTxNoCh" refType="r" refFor="ch" refForName="space"/>
              <dgm:constr type="w" for="ch" forName="rect1ParTxNoCh" refType="w" refFor="ch" refForName="rect1"/>
              <dgm:constr type="t" for="ch" forName="rect1ParTxNoCh" refType="t" refFor="ch" refForName="rect1"/>
              <dgm:constr type="b" for="ch" forName="rect1ParTxNoCh" refType="t" refFor="ch" refForName="rect2"/>
              <dgm:constr type="l" for="ch" forName="rect2ParTx" refType="r" refFor="ch" refForName="space"/>
              <dgm:constr type="w" for="ch" forName="rect2ParTx" refType="w" refFor="ch" refForName="rect2" fact="0.5"/>
              <dgm:constr type="t" for="ch" forName="rect2ParTx" refType="t" refFor="ch" refForName="rect2"/>
              <dgm:constr type="b" for="ch" forName="rect2ParTx" refType="t" refFor="ch" refForName="rect3"/>
              <dgm:constr type="l" for="ch" forName="rect2ChTx" refType="r" refFor="ch" refForName="rect2ParTx"/>
              <dgm:constr type="w" for="ch" forName="rect2ChTx" refType="w" refFor="ch" refForName="rect2ParTx"/>
              <dgm:constr type="t" for="ch" forName="rect2ChTx" refType="t" refFor="ch" refForName="rect2ParTx"/>
              <dgm:constr type="b" for="ch" forName="rect2ChTx" refType="b" refFor="ch" refForName="rect2ParTx"/>
              <dgm:constr type="l" for="ch" forName="rect2ParTxNoCh" refType="r" refFor="ch" refForName="space"/>
              <dgm:constr type="w" for="ch" forName="rect2ParTxNoCh" refType="w" refFor="ch" refForName="rect2"/>
              <dgm:constr type="t" for="ch" forName="rect2ParTxNoCh" refType="t" refFor="ch" refForName="rect2"/>
              <dgm:constr type="b" for="ch" forName="rect2ParTxNoCh" refType="t" refFor="ch" refForName="rect3"/>
              <dgm:constr type="l" for="ch" forName="rect3ParTx" refType="r" refFor="ch" refForName="space"/>
              <dgm:constr type="w" for="ch" forName="rect3ParTx" refType="w" refFor="ch" refForName="rect3" fact="0.5"/>
              <dgm:constr type="t" for="ch" forName="rect3ParTx" refType="t" refFor="ch" refForName="rect3"/>
              <dgm:constr type="b" for="ch" forName="rect3ParTx" refType="t" refFor="ch" refForName="rect4"/>
              <dgm:constr type="l" for="ch" forName="rect3ChTx" refType="r" refFor="ch" refForName="rect3ParTx"/>
              <dgm:constr type="w" for="ch" forName="rect3ChTx" refType="w" refFor="ch" refForName="rect3ParTx"/>
              <dgm:constr type="t" for="ch" forName="rect3ChTx" refType="t" refFor="ch" refForName="rect3ParTx"/>
              <dgm:constr type="b" for="ch" forName="rect3ChTx" refType="b" refFor="ch" refForName="rect3ParTx"/>
              <dgm:constr type="l" for="ch" forName="rect3ParTxNoCh" refType="r" refFor="ch" refForName="space"/>
              <dgm:constr type="w" for="ch" forName="rect3ParTxNoCh" refType="w" refFor="ch" refForName="rect3"/>
              <dgm:constr type="t" for="ch" forName="rect3ParTxNoCh" refType="t" refFor="ch" refForName="rect3"/>
              <dgm:constr type="b" for="ch" forName="rect3ParTxNoCh" refType="t" refFor="ch" refForName="rect4"/>
              <dgm:constr type="l" for="ch" forName="rect4ParTx" refType="r" refFor="ch" refForName="space"/>
              <dgm:constr type="w" for="ch" forName="rect4ParTx" refType="w" refFor="ch" refForName="rect4" fact="0.5"/>
              <dgm:constr type="t" for="ch" forName="rect4ParTx" refType="t" refFor="ch" refForName="rect4"/>
              <dgm:constr type="b" for="ch" forName="rect4ParTx" refType="t" refFor="ch" refForName="rect5"/>
              <dgm:constr type="l" for="ch" forName="rect4ChTx" refType="r" refFor="ch" refForName="rect4ParTx"/>
              <dgm:constr type="w" for="ch" forName="rect4ChTx" refType="w" refFor="ch" refForName="rect4ParTx"/>
              <dgm:constr type="t" for="ch" forName="rect4ChTx" refType="t" refFor="ch" refForName="rect4ParTx"/>
              <dgm:constr type="b" for="ch" forName="rect4ChTx" refType="b" refFor="ch" refForName="rect4ParTx"/>
              <dgm:constr type="l" for="ch" forName="rect4ParTxNoCh" refType="r" refFor="ch" refForName="space"/>
              <dgm:constr type="w" for="ch" forName="rect4ParTxNoCh" refType="w" refFor="ch" refForName="rect4"/>
              <dgm:constr type="t" for="ch" forName="rect4ParTxNoCh" refType="t" refFor="ch" refForName="rect4"/>
              <dgm:constr type="b" for="ch" forName="rect4ParTxNoCh" refType="t" refFor="ch" refForName="rect5"/>
              <dgm:constr type="l" for="ch" forName="rect5ParTx" refType="r" refFor="ch" refForName="space"/>
              <dgm:constr type="w" for="ch" forName="rect5ParTx" refType="w" refFor="ch" refForName="rect5" fact="0.5"/>
              <dgm:constr type="t" for="ch" forName="rect5ParTx" refType="t" refFor="ch" refForName="rect5"/>
              <dgm:constr type="b" for="ch" forName="rect5ParTx" refType="t" refFor="ch" refForName="rect6"/>
              <dgm:constr type="l" for="ch" forName="rect5ChTx" refType="r" refFor="ch" refForName="rect5ParTx"/>
              <dgm:constr type="w" for="ch" forName="rect5ChTx" refType="w" refFor="ch" refForName="rect5ParTx"/>
              <dgm:constr type="t" for="ch" forName="rect5ChTx" refType="t" refFor="ch" refForName="rect5ParTx"/>
              <dgm:constr type="b" for="ch" forName="rect5ChTx" refType="b" refFor="ch" refForName="rect5ParTx"/>
              <dgm:constr type="l" for="ch" forName="rect5ParTxNoCh" refType="r" refFor="ch" refForName="space"/>
              <dgm:constr type="w" for="ch" forName="rect5ParTxNoCh" refType="w" refFor="ch" refForName="rect5"/>
              <dgm:constr type="t" for="ch" forName="rect5ParTxNoCh" refType="t" refFor="ch" refForName="rect5"/>
              <dgm:constr type="b" for="ch" forName="rect5ParTxNoCh" refType="t" refFor="ch" refForName="rect6"/>
              <dgm:constr type="l" for="ch" forName="rect6ParTx" refType="r" refFor="ch" refForName="space"/>
              <dgm:constr type="w" for="ch" forName="rect6ParTx" refType="w" refFor="ch" refForName="rect6" fact="0.5"/>
              <dgm:constr type="t" for="ch" forName="rect6ParTx" refType="t" refFor="ch" refForName="rect6"/>
              <dgm:constr type="b" for="ch" forName="rect6ParTx" refType="t" refFor="ch" refForName="rect7"/>
              <dgm:constr type="l" for="ch" forName="rect6ChTx" refType="r" refFor="ch" refForName="rect6ParTx"/>
              <dgm:constr type="w" for="ch" forName="rect6ChTx" refType="w" refFor="ch" refForName="rect6ParTx"/>
              <dgm:constr type="t" for="ch" forName="rect6ChTx" refType="t" refFor="ch" refForName="rect6ParTx"/>
              <dgm:constr type="b" for="ch" forName="rect6ChTx" refType="b" refFor="ch" refForName="rect6ParTx"/>
              <dgm:constr type="l" for="ch" forName="rect6ParTxNoCh" refType="r"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11">
            <dgm:constrLst/>
          </dgm:else>
        </dgm:choose>
      </dgm:if>
      <dgm:else name="Name12">
        <dgm:choose name="Name13">
          <dgm:if name="Name14" axis="ch" ptType="node" func="cnt" op="equ" val="1">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r" for="ch" forName="rect1ParTx" refType="l" refFor="ch" refForName="space"/>
              <dgm:constr type="w" for="ch" forName="rect1ParTx" refType="w" refFor="ch" refForName="rect1" fact="0.5"/>
              <dgm:constr type="t" for="ch" forName="rect1ParTx" refType="t" refFor="ch" refForName="rect1"/>
              <dgm:constr type="b" for="ch" forName="rect1ParTx" refType="b" refFor="ch" refForName="rect1"/>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b" refFor="ch" refForName="rect1"/>
              <dgm:constr type="primFontSz" for="ch" op="equ" val="65"/>
              <dgm:constr type="secFontSz" for="ch" op="equ" val="65"/>
            </dgm:constrLst>
          </dgm:if>
          <dgm:if name="Name15" axis="ch" ptType="node" func="cnt" op="equ" val="2">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5"/>
              <dgm:constr type="hOff" for="ch" forName="circle2" refType="h" refFor="ch" refForName="vertSpace2" fact="-0.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r" for="ch" forName="rect2ParTx" refType="l" refFor="ch" refForName="space"/>
              <dgm:constr type="w" for="ch" forName="rect2ParTx" refType="w" refFor="ch" refForName="rect2" fact="0.5"/>
              <dgm:constr type="t" for="ch" forName="rect2ParTx" refType="t" refFor="ch" refForName="rect2"/>
              <dgm:constr type="b" for="ch" forName="rect2ParTx" refType="b" refFor="ch" refForName="rect2"/>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b" refFor="ch" refForName="rect2"/>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primFontSz" for="ch" op="equ" val="65"/>
              <dgm:constr type="secFontSz" for="ch" op="equ" val="65"/>
            </dgm:constrLst>
          </dgm:if>
          <dgm:if name="Name16" axis="ch" ptType="node" func="cnt" op="equ" val="3">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66667"/>
              <dgm:constr type="hOff" for="ch" forName="circle2" refType="h" refFor="ch" refForName="vertSpace2" fact="-0.33333"/>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33333"/>
              <dgm:constr type="hOff" for="ch" forName="circle3" refType="h" refFor="ch" refForName="vertSpace2" fact="-0.66667"/>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r" for="ch" forName="rect3ParTx" refType="l" refFor="ch" refForName="space"/>
              <dgm:constr type="w" for="ch" forName="rect3ParTx" refType="w" refFor="ch" refForName="rect3" fact="0.5"/>
              <dgm:constr type="t" for="ch" forName="rect3ParTx" refType="t" refFor="ch" refForName="rect3"/>
              <dgm:constr type="b" for="ch" forName="rect3ParTx" refType="b" refFor="ch" refForName="rect3"/>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b" refFor="ch" refForName="rect3"/>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primFontSz" for="ch" op="equ" val="65"/>
              <dgm:constr type="secFontSz" for="ch" op="equ" val="65"/>
            </dgm:constrLst>
          </dgm:if>
          <dgm:if name="Name17" axis="ch" ptType="node" func="cnt" op="equ" val="4">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75"/>
              <dgm:constr type="hOff" for="ch" forName="circle2" refType="h" refFor="ch" refForName="vertSpace2" fact="-0.25"/>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5"/>
              <dgm:constr type="hOff" for="ch" forName="circle3" refType="h" refFor="ch" refForName="vertSpace2" fact="-0.5"/>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25"/>
              <dgm:constr type="hOff" for="ch" forName="circle4" refType="h" refFor="ch" refForName="vertSpace2" fact="-0.7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r" for="ch" forName="rect4ParTx" refType="l" refFor="ch" refForName="space"/>
              <dgm:constr type="w" for="ch" forName="rect4ParTx" refType="w" refFor="ch" refForName="rect4" fact="0.5"/>
              <dgm:constr type="t" for="ch" forName="rect4ParTx" refType="t" refFor="ch" refForName="rect4"/>
              <dgm:constr type="b" for="ch" forName="rect4ParTx" refType="b" refFor="ch" refForName="rect4"/>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b" refFor="ch" refForName="rect4"/>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primFontSz" for="ch" op="equ" val="65"/>
              <dgm:constr type="secFontSz" for="ch" op="equ" val="65"/>
            </dgm:constrLst>
          </dgm:if>
          <dgm:if name="Name18" axis="ch" ptType="node" func="cnt" op="equ" val="5">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
              <dgm:constr type="hOff" for="ch" forName="circle2" refType="h" refFor="ch" refForName="vertSpace2" fact="-0.2"/>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
              <dgm:constr type="hOff" for="ch" forName="circle3" refType="h" refFor="ch" refForName="vertSpace2" fact="-0.4"/>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4"/>
              <dgm:constr type="hOff" for="ch" forName="circle4" refType="h" refFor="ch" refForName="vertSpace2" fact="-0.6"/>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2"/>
              <dgm:constr type="hOff" for="ch" forName="circle5" refType="h" refFor="ch" refForName="vertSpace2" fact="-0.8"/>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r" for="ch" forName="rect5ParTx" refType="l" refFor="ch" refForName="space"/>
              <dgm:constr type="w" for="ch" forName="rect5ParTx" refType="w" refFor="ch" refForName="rect5" fact="0.5"/>
              <dgm:constr type="t" for="ch" forName="rect5ParTx" refType="t" refFor="ch" refForName="rect5"/>
              <dgm:constr type="b" for="ch" forName="rect5ParTx" refType="b" refFor="ch" refForName="rect5"/>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b" refFor="ch" refForName="rect5"/>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primFontSz" for="ch" op="equ" val="65"/>
              <dgm:constr type="secFontSz" for="ch" op="equ" val="65"/>
            </dgm:constrLst>
          </dgm:if>
          <dgm:if name="Name19" axis="ch" ptType="node" func="cnt" op="equ" val="6">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3333"/>
              <dgm:constr type="hOff" for="ch" forName="circle2" refType="h" refFor="ch" refForName="vertSpace2" fact="-0.16667"/>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66667"/>
              <dgm:constr type="hOff" for="ch" forName="circle3" refType="h" refFor="ch" refForName="vertSpace2" fact="-0.33333"/>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
              <dgm:constr type="hOff" for="ch" forName="circle4" refType="h" refFor="ch" refForName="vertSpace2" fact="-0.5"/>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33333"/>
              <dgm:constr type="hOff" for="ch" forName="circle5" refType="h" refFor="ch" refForName="vertSpace2" fact="-0.66667"/>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16667"/>
              <dgm:constr type="hOff" for="ch" forName="circle6" refType="h" refFor="ch" refForName="vertSpace2" fact="-0.83333"/>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r" for="ch" forName="rect6ParTx" refType="l" refFor="ch" refForName="space"/>
              <dgm:constr type="w" for="ch" forName="rect6ParTx" refType="w" refFor="ch" refForName="rect6" fact="0.5"/>
              <dgm:constr type="t" for="ch" forName="rect6ParTx" refType="t" refFor="ch" refForName="rect6"/>
              <dgm:constr type="b" for="ch" forName="rect6ParTx" refType="b" refFor="ch" refForName="rect6"/>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b" refFor="ch" refForName="rect6"/>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primFontSz" for="ch" op="equ" val="65"/>
              <dgm:constr type="secFontSz" for="ch" op="equ" val="65"/>
            </dgm:constrLst>
          </dgm:if>
          <dgm:if name="Name20" axis="ch" ptType="node" func="cnt" op="gte" val="7">
            <dgm:constrLst>
              <dgm:constr type="userA" refType="w" fact="0.3"/>
              <dgm:constr type="w" for="ch" forName="circle1" refType="userA" fact="2"/>
              <dgm:constr type="h" for="ch" forName="circle1" refType="w" refFor="ch" refForName="circle1" op="equ"/>
              <dgm:constr type="r" for="ch" forName="circle1" refType="w"/>
              <dgm:constr type="ctrY" for="ch" forName="circle1" refType="h" fact="0.5"/>
              <dgm:constr type="r" for="ch" forName="space" refType="ctrX" refFor="ch" refForName="circle1"/>
              <dgm:constr type="w" for="ch" forName="space"/>
              <dgm:constr type="h" for="ch" forName="space" refType="h" refFor="ch" refForName="circle1"/>
              <dgm:constr type="b" for="ch" forName="space" refType="b" refFor="ch" refForName="circle1"/>
              <dgm:constr type="r" for="ch" forName="rect1" refType="l" refFor="ch" refForName="space"/>
              <dgm:constr type="l" for="ch" forName="rect1"/>
              <dgm:constr type="h" for="ch" forName="rect1" refType="h" refFor="ch" refForName="circle1"/>
              <dgm:constr type="b" for="ch" forName="rect1" refType="b" refFor="ch" refForName="circle1"/>
              <dgm:constr type="l" for="ch" forName="vertSpace2"/>
              <dgm:constr type="w" for="ch" forName="vertSpace2" refType="w"/>
              <dgm:constr type="h" for="ch" forName="vertSpace2" refType="h" refFor="ch" refForName="circle1" fact="0.05"/>
              <dgm:constr type="b" for="ch" forName="vertSpace2" refType="b" refFor="ch" refForName="circle1"/>
              <dgm:constr type="ctrX" for="ch" forName="circle2" refType="r" refFor="ch" refForName="space"/>
              <dgm:constr type="h" for="ch" forName="circle2" refType="h" refFor="ch" refForName="circle1" fact="0.85714"/>
              <dgm:constr type="hOff" for="ch" forName="circle2" refType="h" refFor="ch" refForName="vertSpace2" fact="-0.14286"/>
              <dgm:constr type="w" for="ch" forName="circle2" refType="h" refFor="ch" refForName="circle2" op="equ"/>
              <dgm:constr type="wOff" for="ch" forName="circle2" refType="hOff" refFor="ch" refForName="circle2" op="equ"/>
              <dgm:constr type="b" for="ch" forName="circle2" refType="t" refFor="ch" refForName="vertSpace2"/>
              <dgm:constr type="r" for="ch" forName="rect2" refType="l" refFor="ch" refForName="space"/>
              <dgm:constr type="l" for="ch" forName="rect2"/>
              <dgm:constr type="h" for="ch" forName="rect2" refType="h" refFor="ch" refForName="circle2"/>
              <dgm:constr type="hOff" for="ch" forName="rect2" refType="hOff" refFor="ch" refForName="circle2"/>
              <dgm:constr type="b" for="ch" forName="rect2" refType="b" refFor="ch" refForName="circle2"/>
              <dgm:constr type="l" for="ch" forName="vertSpace3"/>
              <dgm:constr type="w" for="ch" forName="vertSpace3" refType="w"/>
              <dgm:constr type="h" for="ch" forName="vertSpace3" refType="h" refFor="ch" refForName="vertSpace2"/>
              <dgm:constr type="b" for="ch" forName="vertSpace3" refType="t" refFor="ch" refForName="vertSpace2"/>
              <dgm:constr type="ctrX" for="ch" forName="circle3" refType="r" refFor="ch" refForName="space"/>
              <dgm:constr type="h" for="ch" forName="circle3" refType="h" refFor="ch" refForName="circle1" fact="0.71429"/>
              <dgm:constr type="hOff" for="ch" forName="circle3" refType="h" refFor="ch" refForName="vertSpace2" fact="-0.28571"/>
              <dgm:constr type="w" for="ch" forName="circle3" refType="h" refFor="ch" refForName="circle3" op="equ"/>
              <dgm:constr type="wOff" for="ch" forName="circle3" refType="hOff" refFor="ch" refForName="circle3" op="equ"/>
              <dgm:constr type="b" for="ch" forName="circle3" refType="t" refFor="ch" refForName="vertSpace3"/>
              <dgm:constr type="r" for="ch" forName="rect3" refType="l" refFor="ch" refForName="space"/>
              <dgm:constr type="l" for="ch" forName="rect3"/>
              <dgm:constr type="h" for="ch" forName="rect3" refType="h" refFor="ch" refForName="circle3"/>
              <dgm:constr type="hOff" for="ch" forName="rect3" refType="hOff" refFor="ch" refForName="circle3"/>
              <dgm:constr type="b" for="ch" forName="rect3" refType="b" refFor="ch" refForName="circle3"/>
              <dgm:constr type="l" for="ch" forName="vertSpace4"/>
              <dgm:constr type="w" for="ch" forName="vertSpace4" refType="w"/>
              <dgm:constr type="h" for="ch" forName="vertSpace4" refType="h" refFor="ch" refForName="vertSpace3"/>
              <dgm:constr type="b" for="ch" forName="vertSpace4" refType="t" refFor="ch" refForName="vertSpace3"/>
              <dgm:constr type="ctrX" for="ch" forName="circle4" refType="r" refFor="ch" refForName="space"/>
              <dgm:constr type="h" for="ch" forName="circle4" refType="h" refFor="ch" refForName="circle1" fact="0.57143"/>
              <dgm:constr type="hOff" for="ch" forName="circle4" refType="h" refFor="ch" refForName="vertSpace2" fact="-0.42857"/>
              <dgm:constr type="w" for="ch" forName="circle4" refType="h" refFor="ch" refForName="circle4" op="equ"/>
              <dgm:constr type="wOff" for="ch" forName="circle4" refType="hOff" refFor="ch" refForName="circle4" op="equ"/>
              <dgm:constr type="b" for="ch" forName="circle4" refType="t" refFor="ch" refForName="vertSpace4"/>
              <dgm:constr type="r" for="ch" forName="rect4" refType="l" refFor="ch" refForName="space"/>
              <dgm:constr type="l" for="ch" forName="rect4"/>
              <dgm:constr type="h" for="ch" forName="rect4" refType="h" refFor="ch" refForName="circle4"/>
              <dgm:constr type="hOff" for="ch" forName="rect4" refType="hOff" refFor="ch" refForName="circle4"/>
              <dgm:constr type="b" for="ch" forName="rect4" refType="b" refFor="ch" refForName="circle4"/>
              <dgm:constr type="l" for="ch" forName="vertSpace5"/>
              <dgm:constr type="w" for="ch" forName="vertSpace5" refType="w"/>
              <dgm:constr type="h" for="ch" forName="vertSpace5" refType="h" refFor="ch" refForName="vertSpace4"/>
              <dgm:constr type="b" for="ch" forName="vertSpace5" refType="t" refFor="ch" refForName="vertSpace4"/>
              <dgm:constr type="ctrX" for="ch" forName="circle5" refType="r" refFor="ch" refForName="space"/>
              <dgm:constr type="h" for="ch" forName="circle5" refType="h" refFor="ch" refForName="circle1" fact="0.42857"/>
              <dgm:constr type="hOff" for="ch" forName="circle5" refType="h" refFor="ch" refForName="vertSpace2" fact="-0.57143"/>
              <dgm:constr type="w" for="ch" forName="circle5" refType="h" refFor="ch" refForName="circle5" op="equ"/>
              <dgm:constr type="wOff" for="ch" forName="circle5" refType="hOff" refFor="ch" refForName="circle5" op="equ"/>
              <dgm:constr type="b" for="ch" forName="circle5" refType="t" refFor="ch" refForName="vertSpace5"/>
              <dgm:constr type="r" for="ch" forName="rect5" refType="l" refFor="ch" refForName="space"/>
              <dgm:constr type="l" for="ch" forName="rect5"/>
              <dgm:constr type="h" for="ch" forName="rect5" refType="h" refFor="ch" refForName="circle5"/>
              <dgm:constr type="hOff" for="ch" forName="rect5" refType="hOff" refFor="ch" refForName="circle5"/>
              <dgm:constr type="b" for="ch" forName="rect5" refType="b" refFor="ch" refForName="circle5"/>
              <dgm:constr type="l" for="ch" forName="vertSpace6"/>
              <dgm:constr type="w" for="ch" forName="vertSpace6" refType="w"/>
              <dgm:constr type="h" for="ch" forName="vertSpace6" refType="h" refFor="ch" refForName="vertSpace5"/>
              <dgm:constr type="b" for="ch" forName="vertSpace6" refType="t" refFor="ch" refForName="vertSpace5"/>
              <dgm:constr type="ctrX" for="ch" forName="circle6" refType="r" refFor="ch" refForName="space"/>
              <dgm:constr type="h" for="ch" forName="circle6" refType="h" refFor="ch" refForName="circle1" fact="0.28571"/>
              <dgm:constr type="hOff" for="ch" forName="circle6" refType="h" refFor="ch" refForName="vertSpace2" fact="-0.71429"/>
              <dgm:constr type="w" for="ch" forName="circle6" refType="h" refFor="ch" refForName="circle6" op="equ"/>
              <dgm:constr type="wOff" for="ch" forName="circle6" refType="hOff" refFor="ch" refForName="circle6" op="equ"/>
              <dgm:constr type="b" for="ch" forName="circle6" refType="t" refFor="ch" refForName="vertSpace6"/>
              <dgm:constr type="r" for="ch" forName="rect6" refType="l" refFor="ch" refForName="space"/>
              <dgm:constr type="l" for="ch" forName="rect6"/>
              <dgm:constr type="h" for="ch" forName="rect6" refType="h" refFor="ch" refForName="circle6"/>
              <dgm:constr type="hOff" for="ch" forName="rect6" refType="hOff" refFor="ch" refForName="circle6"/>
              <dgm:constr type="b" for="ch" forName="rect6" refType="b" refFor="ch" refForName="circle6"/>
              <dgm:constr type="l" for="ch" forName="vertSpace7"/>
              <dgm:constr type="w" for="ch" forName="vertSpace7" refType="w"/>
              <dgm:constr type="h" for="ch" forName="vertSpace7" refType="h" refFor="ch" refForName="vertSpace6"/>
              <dgm:constr type="b" for="ch" forName="vertSpace7" refType="t" refFor="ch" refForName="vertSpace6"/>
              <dgm:constr type="ctrX" for="ch" forName="circle7" refType="r" refFor="ch" refForName="space"/>
              <dgm:constr type="h" for="ch" forName="circle7" refType="h" refFor="ch" refForName="circle1" fact="0.14286"/>
              <dgm:constr type="hOff" for="ch" forName="circle7" refType="h" refFor="ch" refForName="vertSpace2" fact="-0.85714"/>
              <dgm:constr type="w" for="ch" forName="circle7" refType="h" refFor="ch" refForName="circle7" op="equ"/>
              <dgm:constr type="wOff" for="ch" forName="circle7" refType="hOff" refFor="ch" refForName="circle7" op="equ"/>
              <dgm:constr type="b" for="ch" forName="circle7" refType="t" refFor="ch" refForName="vertSpace7"/>
              <dgm:constr type="r" for="ch" forName="rect7" refType="l" refFor="ch" refForName="space"/>
              <dgm:constr type="l" for="ch" forName="rect7"/>
              <dgm:constr type="h" for="ch" forName="rect7" refType="h" refFor="ch" refForName="circle7"/>
              <dgm:constr type="hOff" for="ch" forName="rect7" refType="hOff" refFor="ch" refForName="circle7"/>
              <dgm:constr type="b" for="ch" forName="rect7" refType="b" refFor="ch" refForName="circle7"/>
              <dgm:constr type="r" for="ch" forName="rect7ParTx" refType="l" refFor="ch" refForName="space"/>
              <dgm:constr type="w" for="ch" forName="rect7ParTx" refType="w" refFor="ch" refForName="rect7" fact="0.5"/>
              <dgm:constr type="t" for="ch" forName="rect7ParTx" refType="t" refFor="ch" refForName="rect7"/>
              <dgm:constr type="b" for="ch" forName="rect7ParTx" refType="b" refFor="ch" refForName="rect7"/>
              <dgm:constr type="r" for="ch" forName="rect7ChTx" refType="l" refFor="ch" refForName="rect7ParTx"/>
              <dgm:constr type="w" for="ch" forName="rect7ChTx" refType="w" refFor="ch" refForName="rect7ParTx"/>
              <dgm:constr type="t" for="ch" forName="rect7ChTx" refType="t" refFor="ch" refForName="rect7ParTx"/>
              <dgm:constr type="b" for="ch" forName="rect7ChTx" refType="b" refFor="ch" refForName="rect7ParTx"/>
              <dgm:constr type="r" for="ch" forName="rect7ParTxNoCh" refType="l" refFor="ch" refForName="space"/>
              <dgm:constr type="w" for="ch" forName="rect7ParTxNoCh" refType="w" refFor="ch" refForName="rect7"/>
              <dgm:constr type="t" for="ch" forName="rect7ParTxNoCh" refType="t" refFor="ch" refForName="rect7"/>
              <dgm:constr type="b" for="ch" forName="rect7ParTxNoCh" refType="b" refFor="ch" refForName="rect7"/>
              <dgm:constr type="r" for="ch" forName="rect1ParTx" refType="l" refFor="ch" refForName="space"/>
              <dgm:constr type="w" for="ch" forName="rect1ParTx" refType="w" refFor="ch" refForName="rect1" fact="0.5"/>
              <dgm:constr type="t" for="ch" forName="rect1ParTx" refType="t" refFor="ch" refForName="rect1"/>
              <dgm:constr type="b" for="ch" forName="rect1ParTx" refType="t" refFor="ch" refForName="rect2"/>
              <dgm:constr type="r" for="ch" forName="rect1ChTx" refType="l" refFor="ch" refForName="rect1ParTx"/>
              <dgm:constr type="w" for="ch" forName="rect1ChTx" refType="w" refFor="ch" refForName="rect1ParTx"/>
              <dgm:constr type="t" for="ch" forName="rect1ChTx" refType="t" refFor="ch" refForName="rect1ParTx"/>
              <dgm:constr type="b" for="ch" forName="rect1ChTx" refType="b" refFor="ch" refForName="rect1ParTx"/>
              <dgm:constr type="r" for="ch" forName="rect1ParTxNoCh" refType="l" refFor="ch" refForName="space"/>
              <dgm:constr type="w" for="ch" forName="rect1ParTxNoCh" refType="w" refFor="ch" refForName="rect1"/>
              <dgm:constr type="t" for="ch" forName="rect1ParTxNoCh" refType="t" refFor="ch" refForName="rect1"/>
              <dgm:constr type="b" for="ch" forName="rect1ParTxNoCh" refType="t" refFor="ch" refForName="rect2"/>
              <dgm:constr type="r" for="ch" forName="rect2ParTx" refType="l" refFor="ch" refForName="space"/>
              <dgm:constr type="w" for="ch" forName="rect2ParTx" refType="w" refFor="ch" refForName="rect2" fact="0.5"/>
              <dgm:constr type="t" for="ch" forName="rect2ParTx" refType="t" refFor="ch" refForName="rect2"/>
              <dgm:constr type="b" for="ch" forName="rect2ParTx" refType="t" refFor="ch" refForName="rect3"/>
              <dgm:constr type="r" for="ch" forName="rect2ChTx" refType="l" refFor="ch" refForName="rect2ParTx"/>
              <dgm:constr type="w" for="ch" forName="rect2ChTx" refType="w" refFor="ch" refForName="rect2ParTx"/>
              <dgm:constr type="t" for="ch" forName="rect2ChTx" refType="t" refFor="ch" refForName="rect2ParTx"/>
              <dgm:constr type="b" for="ch" forName="rect2ChTx" refType="b" refFor="ch" refForName="rect2ParTx"/>
              <dgm:constr type="r" for="ch" forName="rect2ParTxNoCh" refType="l" refFor="ch" refForName="space"/>
              <dgm:constr type="w" for="ch" forName="rect2ParTxNoCh" refType="w" refFor="ch" refForName="rect2"/>
              <dgm:constr type="t" for="ch" forName="rect2ParTxNoCh" refType="t" refFor="ch" refForName="rect2"/>
              <dgm:constr type="b" for="ch" forName="rect2ParTxNoCh" refType="t" refFor="ch" refForName="rect3"/>
              <dgm:constr type="r" for="ch" forName="rect3ParTx" refType="l" refFor="ch" refForName="space"/>
              <dgm:constr type="w" for="ch" forName="rect3ParTx" refType="w" refFor="ch" refForName="rect3" fact="0.5"/>
              <dgm:constr type="t" for="ch" forName="rect3ParTx" refType="t" refFor="ch" refForName="rect3"/>
              <dgm:constr type="b" for="ch" forName="rect3ParTx" refType="t" refFor="ch" refForName="rect4"/>
              <dgm:constr type="r" for="ch" forName="rect3ChTx" refType="l" refFor="ch" refForName="rect3ParTx"/>
              <dgm:constr type="w" for="ch" forName="rect3ChTx" refType="w" refFor="ch" refForName="rect3ParTx"/>
              <dgm:constr type="t" for="ch" forName="rect3ChTx" refType="t" refFor="ch" refForName="rect3ParTx"/>
              <dgm:constr type="b" for="ch" forName="rect3ChTx" refType="b" refFor="ch" refForName="rect3ParTx"/>
              <dgm:constr type="r" for="ch" forName="rect3ParTxNoCh" refType="l" refFor="ch" refForName="space"/>
              <dgm:constr type="w" for="ch" forName="rect3ParTxNoCh" refType="w" refFor="ch" refForName="rect3"/>
              <dgm:constr type="t" for="ch" forName="rect3ParTxNoCh" refType="t" refFor="ch" refForName="rect3"/>
              <dgm:constr type="b" for="ch" forName="rect3ParTxNoCh" refType="t" refFor="ch" refForName="rect4"/>
              <dgm:constr type="r" for="ch" forName="rect4ParTx" refType="l" refFor="ch" refForName="space"/>
              <dgm:constr type="w" for="ch" forName="rect4ParTx" refType="w" refFor="ch" refForName="rect4" fact="0.5"/>
              <dgm:constr type="t" for="ch" forName="rect4ParTx" refType="t" refFor="ch" refForName="rect4"/>
              <dgm:constr type="b" for="ch" forName="rect4ParTx" refType="t" refFor="ch" refForName="rect5"/>
              <dgm:constr type="r" for="ch" forName="rect4ChTx" refType="l" refFor="ch" refForName="rect4ParTx"/>
              <dgm:constr type="w" for="ch" forName="rect4ChTx" refType="w" refFor="ch" refForName="rect4ParTx"/>
              <dgm:constr type="t" for="ch" forName="rect4ChTx" refType="t" refFor="ch" refForName="rect4ParTx"/>
              <dgm:constr type="b" for="ch" forName="rect4ChTx" refType="b" refFor="ch" refForName="rect4ParTx"/>
              <dgm:constr type="r" for="ch" forName="rect4ParTxNoCh" refType="l" refFor="ch" refForName="space"/>
              <dgm:constr type="w" for="ch" forName="rect4ParTxNoCh" refType="w" refFor="ch" refForName="rect4"/>
              <dgm:constr type="t" for="ch" forName="rect4ParTxNoCh" refType="t" refFor="ch" refForName="rect4"/>
              <dgm:constr type="b" for="ch" forName="rect4ParTxNoCh" refType="t" refFor="ch" refForName="rect5"/>
              <dgm:constr type="r" for="ch" forName="rect5ParTx" refType="l" refFor="ch" refForName="space"/>
              <dgm:constr type="w" for="ch" forName="rect5ParTx" refType="w" refFor="ch" refForName="rect5" fact="0.5"/>
              <dgm:constr type="t" for="ch" forName="rect5ParTx" refType="t" refFor="ch" refForName="rect5"/>
              <dgm:constr type="b" for="ch" forName="rect5ParTx" refType="t" refFor="ch" refForName="rect6"/>
              <dgm:constr type="r" for="ch" forName="rect5ChTx" refType="l" refFor="ch" refForName="rect5ParTx"/>
              <dgm:constr type="w" for="ch" forName="rect5ChTx" refType="w" refFor="ch" refForName="rect5ParTx"/>
              <dgm:constr type="t" for="ch" forName="rect5ChTx" refType="t" refFor="ch" refForName="rect5ParTx"/>
              <dgm:constr type="b" for="ch" forName="rect5ChTx" refType="b" refFor="ch" refForName="rect5ParTx"/>
              <dgm:constr type="r" for="ch" forName="rect5ParTxNoCh" refType="l" refFor="ch" refForName="space"/>
              <dgm:constr type="w" for="ch" forName="rect5ParTxNoCh" refType="w" refFor="ch" refForName="rect5"/>
              <dgm:constr type="t" for="ch" forName="rect5ParTxNoCh" refType="t" refFor="ch" refForName="rect5"/>
              <dgm:constr type="b" for="ch" forName="rect5ParTxNoCh" refType="t" refFor="ch" refForName="rect6"/>
              <dgm:constr type="r" for="ch" forName="rect6ParTx" refType="l" refFor="ch" refForName="space"/>
              <dgm:constr type="w" for="ch" forName="rect6ParTx" refType="w" refFor="ch" refForName="rect6" fact="0.5"/>
              <dgm:constr type="t" for="ch" forName="rect6ParTx" refType="t" refFor="ch" refForName="rect6"/>
              <dgm:constr type="b" for="ch" forName="rect6ParTx" refType="t" refFor="ch" refForName="rect7"/>
              <dgm:constr type="r" for="ch" forName="rect6ChTx" refType="l" refFor="ch" refForName="rect6ParTx"/>
              <dgm:constr type="w" for="ch" forName="rect6ChTx" refType="w" refFor="ch" refForName="rect6ParTx"/>
              <dgm:constr type="t" for="ch" forName="rect6ChTx" refType="t" refFor="ch" refForName="rect6ParTx"/>
              <dgm:constr type="b" for="ch" forName="rect6ChTx" refType="b" refFor="ch" refForName="rect6ParTx"/>
              <dgm:constr type="r" for="ch" forName="rect6ParTxNoCh" refType="l" refFor="ch" refForName="space"/>
              <dgm:constr type="w" for="ch" forName="rect6ParTxNoCh" refType="w" refFor="ch" refForName="rect6"/>
              <dgm:constr type="t" for="ch" forName="rect6ParTxNoCh" refType="t" refFor="ch" refForName="rect6"/>
              <dgm:constr type="b" for="ch" forName="rect6ParTxNoCh" refType="t" refFor="ch" refForName="rect7"/>
              <dgm:constr type="primFontSz" for="ch" op="equ" val="65"/>
              <dgm:constr type="secFontSz" for="ch" op="equ" val="65"/>
            </dgm:constrLst>
          </dgm:if>
          <dgm:else name="Name21">
            <dgm:constrLst/>
          </dgm:else>
        </dgm:choose>
      </dgm:else>
    </dgm:choose>
    <dgm:ruleLst/>
    <dgm:forEach name="Name22" axis="ch" ptType="node" cnt="1">
      <dgm:layoutNode name="circle1" styleLbl="node1">
        <dgm:alg type="sp"/>
        <dgm:choose name="Name23">
          <dgm:if name="Name24" func="var" arg="dir" op="equ" val="norm">
            <dgm:shape xmlns:r="http://schemas.openxmlformats.org/officeDocument/2006/relationships" type="pie" r:blip="">
              <dgm:adjLst>
                <dgm:adj idx="1" val="90"/>
                <dgm:adj idx="2" val="270"/>
              </dgm:adjLst>
            </dgm:shape>
          </dgm:if>
          <dgm:else name="Name25">
            <dgm:shape xmlns:r="http://schemas.openxmlformats.org/officeDocument/2006/relationships" type="pie" r:blip="">
              <dgm:adjLst>
                <dgm:adj idx="1" val="270"/>
                <dgm:adj idx="2" val="90"/>
              </dgm:adjLst>
            </dgm:shape>
          </dgm:else>
        </dgm:choose>
        <dgm:presOf/>
        <dgm:constrLst/>
        <dgm:ruleLst/>
      </dgm:layoutNode>
      <dgm:layoutNode name="space">
        <dgm:alg type="sp"/>
        <dgm:shape xmlns:r="http://schemas.openxmlformats.org/officeDocument/2006/relationships" r:blip="">
          <dgm:adjLst/>
        </dgm:shape>
        <dgm:presOf/>
        <dgm:constrLst/>
        <dgm:ruleLst/>
      </dgm:layoutNode>
      <dgm:layoutNode name="rect1" styleLbl="alignAcc1">
        <dgm:alg type="sp"/>
        <dgm:shape xmlns:r="http://schemas.openxmlformats.org/officeDocument/2006/relationships" type="rect" r:blip="">
          <dgm:adjLst/>
        </dgm:shape>
        <dgm:presOf axis="self"/>
        <dgm:constrLst/>
        <dgm:ruleLst/>
      </dgm:layoutNode>
    </dgm:forEach>
    <dgm:forEach name="Name26" axis="ch" ptType="node" st="2" cnt="1">
      <dgm:layoutNode name="vertSpace2">
        <dgm:alg type="sp"/>
        <dgm:shape xmlns:r="http://schemas.openxmlformats.org/officeDocument/2006/relationships" type="rect" r:blip="" hideGeom="1">
          <dgm:adjLst/>
        </dgm:shape>
        <dgm:presOf/>
        <dgm:constrLst/>
        <dgm:ruleLst/>
      </dgm:layoutNode>
      <dgm:layoutNode name="circle2" styleLbl="node1">
        <dgm:alg type="sp"/>
        <dgm:choose name="Name27">
          <dgm:if name="Name28" func="var" arg="dir" op="equ" val="norm">
            <dgm:shape xmlns:r="http://schemas.openxmlformats.org/officeDocument/2006/relationships" type="pie" r:blip="">
              <dgm:adjLst>
                <dgm:adj idx="1" val="90"/>
                <dgm:adj idx="2" val="270"/>
              </dgm:adjLst>
            </dgm:shape>
          </dgm:if>
          <dgm:else name="Name29">
            <dgm:shape xmlns:r="http://schemas.openxmlformats.org/officeDocument/2006/relationships" type="pie" r:blip="">
              <dgm:adjLst>
                <dgm:adj idx="1" val="270"/>
                <dgm:adj idx="2" val="90"/>
              </dgm:adjLst>
            </dgm:shape>
          </dgm:else>
        </dgm:choose>
        <dgm:presOf/>
        <dgm:constrLst/>
        <dgm:ruleLst/>
      </dgm:layoutNode>
      <dgm:layoutNode name="rect2" styleLbl="alignAcc1">
        <dgm:alg type="sp"/>
        <dgm:shape xmlns:r="http://schemas.openxmlformats.org/officeDocument/2006/relationships" type="rect" r:blip="">
          <dgm:adjLst/>
        </dgm:shape>
        <dgm:presOf axis="self"/>
        <dgm:constrLst/>
        <dgm:ruleLst/>
      </dgm:layoutNode>
    </dgm:forEach>
    <dgm:forEach name="Name30" axis="ch" ptType="node" st="3" cnt="1">
      <dgm:layoutNode name="vertSpace3">
        <dgm:alg type="sp"/>
        <dgm:shape xmlns:r="http://schemas.openxmlformats.org/officeDocument/2006/relationships" type="rect" r:blip="" hideGeom="1">
          <dgm:adjLst/>
        </dgm:shape>
        <dgm:presOf/>
        <dgm:constrLst/>
        <dgm:ruleLst/>
      </dgm:layoutNode>
      <dgm:layoutNode name="circle3" styleLbl="node1">
        <dgm:alg type="sp"/>
        <dgm:choose name="Name31">
          <dgm:if name="Name32" func="var" arg="dir" op="equ" val="norm">
            <dgm:shape xmlns:r="http://schemas.openxmlformats.org/officeDocument/2006/relationships" type="pie" r:blip="">
              <dgm:adjLst>
                <dgm:adj idx="1" val="90"/>
                <dgm:adj idx="2" val="270"/>
              </dgm:adjLst>
            </dgm:shape>
          </dgm:if>
          <dgm:else name="Name33">
            <dgm:shape xmlns:r="http://schemas.openxmlformats.org/officeDocument/2006/relationships" type="pie" r:blip="">
              <dgm:adjLst>
                <dgm:adj idx="1" val="270"/>
                <dgm:adj idx="2" val="90"/>
              </dgm:adjLst>
            </dgm:shape>
          </dgm:else>
        </dgm:choose>
        <dgm:presOf/>
        <dgm:constrLst/>
        <dgm:ruleLst/>
      </dgm:layoutNode>
      <dgm:layoutNode name="rect3" styleLbl="alignAcc1">
        <dgm:alg type="sp"/>
        <dgm:shape xmlns:r="http://schemas.openxmlformats.org/officeDocument/2006/relationships" type="rect" r:blip="">
          <dgm:adjLst/>
        </dgm:shape>
        <dgm:presOf axis="self"/>
        <dgm:constrLst/>
        <dgm:ruleLst/>
      </dgm:layoutNode>
    </dgm:forEach>
    <dgm:forEach name="Name34" axis="ch" ptType="node" st="4" cnt="1">
      <dgm:layoutNode name="vertSpace4">
        <dgm:alg type="sp"/>
        <dgm:shape xmlns:r="http://schemas.openxmlformats.org/officeDocument/2006/relationships" type="rect" r:blip="" hideGeom="1">
          <dgm:adjLst/>
        </dgm:shape>
        <dgm:presOf/>
        <dgm:constrLst/>
        <dgm:ruleLst/>
      </dgm:layoutNode>
      <dgm:layoutNode name="circle4" styleLbl="node1">
        <dgm:alg type="sp"/>
        <dgm:choose name="Name35">
          <dgm:if name="Name36" func="var" arg="dir" op="equ" val="norm">
            <dgm:shape xmlns:r="http://schemas.openxmlformats.org/officeDocument/2006/relationships" type="pie" r:blip="">
              <dgm:adjLst>
                <dgm:adj idx="1" val="90"/>
                <dgm:adj idx="2" val="270"/>
              </dgm:adjLst>
            </dgm:shape>
          </dgm:if>
          <dgm:else name="Name37">
            <dgm:shape xmlns:r="http://schemas.openxmlformats.org/officeDocument/2006/relationships" type="pie" r:blip="">
              <dgm:adjLst>
                <dgm:adj idx="1" val="270"/>
                <dgm:adj idx="2" val="90"/>
              </dgm:adjLst>
            </dgm:shape>
          </dgm:else>
        </dgm:choose>
        <dgm:presOf/>
        <dgm:constrLst/>
        <dgm:ruleLst/>
      </dgm:layoutNode>
      <dgm:layoutNode name="rect4" styleLbl="alignAcc1">
        <dgm:alg type="sp"/>
        <dgm:shape xmlns:r="http://schemas.openxmlformats.org/officeDocument/2006/relationships" type="rect" r:blip="">
          <dgm:adjLst/>
        </dgm:shape>
        <dgm:presOf axis="self"/>
        <dgm:constrLst/>
        <dgm:ruleLst/>
      </dgm:layoutNode>
    </dgm:forEach>
    <dgm:forEach name="Name38" axis="ch" ptType="node" st="5" cnt="1">
      <dgm:layoutNode name="vertSpace5">
        <dgm:alg type="sp"/>
        <dgm:shape xmlns:r="http://schemas.openxmlformats.org/officeDocument/2006/relationships" type="rect" r:blip="" hideGeom="1">
          <dgm:adjLst/>
        </dgm:shape>
        <dgm:presOf/>
        <dgm:constrLst/>
        <dgm:ruleLst/>
      </dgm:layoutNode>
      <dgm:layoutNode name="circle5" styleLbl="node1">
        <dgm:alg type="sp"/>
        <dgm:choose name="Name39">
          <dgm:if name="Name40" func="var" arg="dir" op="equ" val="norm">
            <dgm:shape xmlns:r="http://schemas.openxmlformats.org/officeDocument/2006/relationships" type="pie" r:blip="">
              <dgm:adjLst>
                <dgm:adj idx="1" val="90"/>
                <dgm:adj idx="2" val="270"/>
              </dgm:adjLst>
            </dgm:shape>
          </dgm:if>
          <dgm:else name="Name41">
            <dgm:shape xmlns:r="http://schemas.openxmlformats.org/officeDocument/2006/relationships" type="pie" r:blip="">
              <dgm:adjLst>
                <dgm:adj idx="1" val="270"/>
                <dgm:adj idx="2" val="90"/>
              </dgm:adjLst>
            </dgm:shape>
          </dgm:else>
        </dgm:choose>
        <dgm:presOf/>
        <dgm:constrLst/>
        <dgm:ruleLst/>
      </dgm:layoutNode>
      <dgm:layoutNode name="rect5" styleLbl="alignAcc1">
        <dgm:alg type="sp"/>
        <dgm:shape xmlns:r="http://schemas.openxmlformats.org/officeDocument/2006/relationships" type="rect" r:blip="">
          <dgm:adjLst/>
        </dgm:shape>
        <dgm:presOf axis="self"/>
        <dgm:constrLst/>
        <dgm:ruleLst/>
      </dgm:layoutNode>
    </dgm:forEach>
    <dgm:forEach name="Name42" axis="ch" ptType="node" st="6" cnt="1">
      <dgm:layoutNode name="vertSpace6">
        <dgm:alg type="sp"/>
        <dgm:shape xmlns:r="http://schemas.openxmlformats.org/officeDocument/2006/relationships" type="rect" r:blip="" hideGeom="1">
          <dgm:adjLst/>
        </dgm:shape>
        <dgm:presOf/>
        <dgm:constrLst/>
        <dgm:ruleLst/>
      </dgm:layoutNode>
      <dgm:layoutNode name="circle6" styleLbl="node1">
        <dgm:alg type="sp"/>
        <dgm:choose name="Name43">
          <dgm:if name="Name44" func="var" arg="dir" op="equ" val="norm">
            <dgm:shape xmlns:r="http://schemas.openxmlformats.org/officeDocument/2006/relationships" type="pie" r:blip="">
              <dgm:adjLst>
                <dgm:adj idx="1" val="90"/>
                <dgm:adj idx="2" val="270"/>
              </dgm:adjLst>
            </dgm:shape>
          </dgm:if>
          <dgm:else name="Name45">
            <dgm:shape xmlns:r="http://schemas.openxmlformats.org/officeDocument/2006/relationships" type="pie" r:blip="">
              <dgm:adjLst>
                <dgm:adj idx="1" val="270"/>
                <dgm:adj idx="2" val="90"/>
              </dgm:adjLst>
            </dgm:shape>
          </dgm:else>
        </dgm:choose>
        <dgm:presOf/>
        <dgm:constrLst/>
        <dgm:ruleLst/>
      </dgm:layoutNode>
      <dgm:layoutNode name="rect6" styleLbl="alignAcc1">
        <dgm:alg type="sp"/>
        <dgm:shape xmlns:r="http://schemas.openxmlformats.org/officeDocument/2006/relationships" type="rect" r:blip="">
          <dgm:adjLst/>
        </dgm:shape>
        <dgm:presOf axis="self"/>
        <dgm:constrLst/>
        <dgm:ruleLst/>
      </dgm:layoutNode>
    </dgm:forEach>
    <dgm:forEach name="Name46" axis="ch" ptType="node" st="7" cnt="1">
      <dgm:layoutNode name="vertSpace7">
        <dgm:alg type="sp"/>
        <dgm:shape xmlns:r="http://schemas.openxmlformats.org/officeDocument/2006/relationships" type="rect" r:blip="" hideGeom="1">
          <dgm:adjLst/>
        </dgm:shape>
        <dgm:presOf/>
        <dgm:constrLst/>
        <dgm:ruleLst/>
      </dgm:layoutNode>
      <dgm:layoutNode name="circle7" styleLbl="node1">
        <dgm:alg type="sp"/>
        <dgm:choose name="Name47">
          <dgm:if name="Name48" func="var" arg="dir" op="equ" val="norm">
            <dgm:shape xmlns:r="http://schemas.openxmlformats.org/officeDocument/2006/relationships" type="pie" r:blip="">
              <dgm:adjLst>
                <dgm:adj idx="1" val="90"/>
                <dgm:adj idx="2" val="270"/>
              </dgm:adjLst>
            </dgm:shape>
          </dgm:if>
          <dgm:else name="Name49">
            <dgm:shape xmlns:r="http://schemas.openxmlformats.org/officeDocument/2006/relationships" type="pie" r:blip="">
              <dgm:adjLst>
                <dgm:adj idx="1" val="270"/>
                <dgm:adj idx="2" val="90"/>
              </dgm:adjLst>
            </dgm:shape>
          </dgm:else>
        </dgm:choose>
        <dgm:presOf/>
        <dgm:constrLst/>
        <dgm:ruleLst/>
      </dgm:layoutNode>
      <dgm:layoutNode name="rect7" styleLbl="alignAcc1">
        <dgm:alg type="sp"/>
        <dgm:shape xmlns:r="http://schemas.openxmlformats.org/officeDocument/2006/relationships" type="rect" r:blip="">
          <dgm:adjLst/>
        </dgm:shape>
        <dgm:presOf axis="self"/>
        <dgm:constrLst/>
        <dgm:ruleLst/>
      </dgm:layoutNode>
    </dgm:forEach>
    <dgm:forEach name="Name50" axis="ch" ptType="node" cnt="1">
      <dgm:choose name="Name51">
        <dgm:if name="Name52" axis="root des" ptType="all node" func="maxDepth" op="gte" val="2">
          <dgm:layoutNode name="rect1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3">
          <dgm:layoutNode name="rect1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4" axis="ch" ptType="node" st="2" cnt="1">
      <dgm:choose name="Name55">
        <dgm:if name="Name56" axis="root des" ptType="all node" func="maxDepth" op="gte" val="2">
          <dgm:layoutNode name="rect2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2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57">
          <dgm:layoutNode name="rect2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58" axis="ch" ptType="node" st="3" cnt="1">
      <dgm:choose name="Name59">
        <dgm:if name="Name60" axis="root des" ptType="all node" func="maxDepth" op="gte" val="2">
          <dgm:layoutNode name="rect3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3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1">
          <dgm:layoutNode name="rect3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2" axis="ch" ptType="node" st="4" cnt="1">
      <dgm:choose name="Name63">
        <dgm:if name="Name64" axis="root des" ptType="all node" func="maxDepth" op="gte" val="2">
          <dgm:layoutNode name="rect4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4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5">
          <dgm:layoutNode name="rect4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66" axis="ch" ptType="node" st="5" cnt="1">
      <dgm:choose name="Name67">
        <dgm:if name="Name68" axis="root des" ptType="all node" func="maxDepth" op="gte" val="2">
          <dgm:layoutNode name="rect5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5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69">
          <dgm:layoutNode name="rect5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0" axis="ch" ptType="node" st="6" cnt="1">
      <dgm:choose name="Name71">
        <dgm:if name="Name72" axis="root des" ptType="all node" func="maxDepth" op="gte" val="2">
          <dgm:layoutNode name="rect6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6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3">
          <dgm:layoutNode name="rect6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forEach name="Name74" axis="ch" ptType="node" st="7" cnt="1">
      <dgm:choose name="Name75">
        <dgm:if name="Name76" axis="root des" ptType="all node" func="maxDepth" op="gte" val="2">
          <dgm:layoutNode name="rect7ParTx"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7ChTx" styleLbl="alignAcc1">
            <dgm:varLst>
              <dgm:bulletEnabled val="1"/>
            </dgm:varLst>
            <dgm:alg type="tx">
              <dgm:param type="stBulletLvl" val="1"/>
              <dgm:param type="txAnchorVertCh" val="mid"/>
            </dgm:alg>
            <dgm:shape xmlns:r="http://schemas.openxmlformats.org/officeDocument/2006/relationships" type="rect" r:blip="" hideGeom="1">
              <dgm:adjLst/>
            </dgm:shape>
            <dgm:presOf axis="des" ptType="node"/>
            <dgm:constrLst>
              <dgm:constr type="lMarg" refType="secFontSz" fact="0.3"/>
              <dgm:constr type="rMarg" refType="secFontSz" fact="0.3"/>
              <dgm:constr type="tMarg" refType="secFontSz" fact="0.3"/>
              <dgm:constr type="bMarg" refType="secFontSz" fact="0.3"/>
            </dgm:constrLst>
            <dgm:ruleLst>
              <dgm:rule type="secFontSz" val="5" fact="NaN" max="NaN"/>
            </dgm:ruleLst>
          </dgm:layoutNode>
        </dgm:if>
        <dgm:else name="Name77">
          <dgm:layoutNode name="rect7ParTxNoCh" styleLbl="alignAcc1">
            <dgm:varLst>
              <dgm:chMax val="1"/>
              <dgm:bulletEnabled val="1"/>
            </dgm:varLst>
            <dgm:alg type="tx"/>
            <dgm:shape xmlns:r="http://schemas.openxmlformats.org/officeDocument/2006/relationships" type="rect" r:blip="" hideGeom="1">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C8CB9AB-7722-4E4F-A1E2-FB5551F0CB95}" type="datetimeFigureOut">
              <a:rPr lang="en-US" smtClean="0"/>
              <a:t>10/18/2016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90A9989-FF52-4282-BE6D-076E10C2DEA1}" type="slidenum">
              <a:rPr lang="en-US" smtClean="0"/>
              <a:t>‹#›</a:t>
            </a:fld>
            <a:endParaRPr lang="en-US"/>
          </a:p>
        </p:txBody>
      </p:sp>
    </p:spTree>
    <p:extLst>
      <p:ext uri="{BB962C8B-B14F-4D97-AF65-F5344CB8AC3E}">
        <p14:creationId xmlns:p14="http://schemas.microsoft.com/office/powerpoint/2010/main" val="18862420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Chapter 3. presents the deliberate strategy used to collect and classify information before attempting to build an argument. Three tasks must be accomplished by the literature search to successfully collect and organize information on your topic. They are (1) selecting literature, (2) doing a literature search, and (3) refining your topic. These tasks are the subject of this chapter.</a:t>
            </a:r>
          </a:p>
        </p:txBody>
      </p:sp>
      <p:sp>
        <p:nvSpPr>
          <p:cNvPr id="4" name="Slide Number Placeholder 3"/>
          <p:cNvSpPr>
            <a:spLocks noGrp="1"/>
          </p:cNvSpPr>
          <p:nvPr>
            <p:ph type="sldNum" sz="quarter" idx="10"/>
          </p:nvPr>
        </p:nvSpPr>
        <p:spPr/>
        <p:txBody>
          <a:bodyPr/>
          <a:lstStyle/>
          <a:p>
            <a:fld id="{A90A9989-FF52-4282-BE6D-076E10C2DEA1}" type="slidenum">
              <a:rPr lang="en-US" smtClean="0"/>
              <a:t>2</a:t>
            </a:fld>
            <a:endParaRPr lang="en-US"/>
          </a:p>
        </p:txBody>
      </p:sp>
    </p:spTree>
    <p:extLst>
      <p:ext uri="{BB962C8B-B14F-4D97-AF65-F5344CB8AC3E}">
        <p14:creationId xmlns:p14="http://schemas.microsoft.com/office/powerpoint/2010/main" val="9936027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71-73.</a:t>
            </a:r>
          </a:p>
          <a:p>
            <a:r>
              <a:rPr lang="en-US" dirty="0">
                <a:latin typeface="Palatino Linotype" panose="02040502050505030304" pitchFamily="18" charset="0"/>
              </a:rPr>
              <a:t>Speak to the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11</a:t>
            </a:fld>
            <a:endParaRPr lang="en-US"/>
          </a:p>
        </p:txBody>
      </p:sp>
    </p:spTree>
    <p:extLst>
      <p:ext uri="{BB962C8B-B14F-4D97-AF65-F5344CB8AC3E}">
        <p14:creationId xmlns:p14="http://schemas.microsoft.com/office/powerpoint/2010/main" val="29265176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73,74.</a:t>
            </a:r>
          </a:p>
          <a:p>
            <a:r>
              <a:rPr lang="en-US" dirty="0"/>
              <a:t>Speak to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12</a:t>
            </a:fld>
            <a:endParaRPr lang="en-US"/>
          </a:p>
        </p:txBody>
      </p:sp>
    </p:spTree>
    <p:extLst>
      <p:ext uri="{BB962C8B-B14F-4D97-AF65-F5344CB8AC3E}">
        <p14:creationId xmlns:p14="http://schemas.microsoft.com/office/powerpoint/2010/main" val="4633322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73-75.</a:t>
            </a:r>
          </a:p>
          <a:p>
            <a:r>
              <a:rPr lang="en-US" dirty="0">
                <a:latin typeface="Palatino Linotype" panose="02040502050505030304" pitchFamily="18" charset="0"/>
              </a:rPr>
              <a:t>Speak to the slide.</a:t>
            </a:r>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13</a:t>
            </a:fld>
            <a:endParaRPr lang="en-US"/>
          </a:p>
        </p:txBody>
      </p:sp>
    </p:spTree>
    <p:extLst>
      <p:ext uri="{BB962C8B-B14F-4D97-AF65-F5344CB8AC3E}">
        <p14:creationId xmlns:p14="http://schemas.microsoft.com/office/powerpoint/2010/main" val="20785484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73,74</a:t>
            </a:r>
          </a:p>
          <a:p>
            <a:r>
              <a:rPr lang="en-US" dirty="0"/>
              <a:t>Once skimming is completed, begin mapping to form the data’s patterns. </a:t>
            </a:r>
            <a:r>
              <a:rPr lang="en-US" dirty="0" smtClean="0"/>
              <a:t>Use </a:t>
            </a:r>
            <a:r>
              <a:rPr lang="en-US" dirty="0"/>
              <a:t>the topic statement’s core ideas and key terms. These ideas and terms are the descriptors on the bibliographic entry card. The content relevant to the descriptors should be noted and cataloged. In this phase of the search, you discover where each piece of the material gathered fits in with understanding the topic. Mapping allows you to organize the data collected into a pattern from which analysis can emerge. </a:t>
            </a:r>
          </a:p>
          <a:p>
            <a:r>
              <a:rPr lang="en-US" dirty="0"/>
              <a:t>Use the descriptors created when you developed the preliminary topic statement as the central themes of your content maps. You might also create maps that use the key terms and descriptors as major headings to map the data. Either of these methods can be equally useful for patterning information. Here you can effectively employ your personal research database software. Query by key terms or by authors. The relevant citations will be listed, providing the material for the map. </a:t>
            </a:r>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14</a:t>
            </a:fld>
            <a:endParaRPr lang="en-US"/>
          </a:p>
        </p:txBody>
      </p:sp>
    </p:spTree>
    <p:extLst>
      <p:ext uri="{BB962C8B-B14F-4D97-AF65-F5344CB8AC3E}">
        <p14:creationId xmlns:p14="http://schemas.microsoft.com/office/powerpoint/2010/main" val="437998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75-77.</a:t>
            </a:r>
          </a:p>
          <a:p>
            <a:r>
              <a:rPr lang="en-US" dirty="0">
                <a:latin typeface="Palatino Linotype" panose="02040502050505030304" pitchFamily="18" charset="0"/>
              </a:rPr>
              <a:t>Speak to the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15</a:t>
            </a:fld>
            <a:endParaRPr lang="en-US"/>
          </a:p>
        </p:txBody>
      </p:sp>
    </p:spTree>
    <p:extLst>
      <p:ext uri="{BB962C8B-B14F-4D97-AF65-F5344CB8AC3E}">
        <p14:creationId xmlns:p14="http://schemas.microsoft.com/office/powerpoint/2010/main" val="4237283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0A9989-FF52-4282-BE6D-076E10C2DEA1}" type="slidenum">
              <a:rPr lang="en-US" smtClean="0"/>
              <a:t>16</a:t>
            </a:fld>
            <a:endParaRPr lang="en-US"/>
          </a:p>
        </p:txBody>
      </p:sp>
    </p:spTree>
    <p:extLst>
      <p:ext uri="{BB962C8B-B14F-4D97-AF65-F5344CB8AC3E}">
        <p14:creationId xmlns:p14="http://schemas.microsoft.com/office/powerpoint/2010/main" val="20033399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77.</a:t>
            </a:r>
          </a:p>
          <a:p>
            <a:r>
              <a:rPr lang="en-US" dirty="0">
                <a:latin typeface="Palatino Linotype" panose="02040502050505030304" pitchFamily="18" charset="0"/>
              </a:rPr>
              <a:t>Speak to the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17</a:t>
            </a:fld>
            <a:endParaRPr lang="en-US"/>
          </a:p>
        </p:txBody>
      </p:sp>
    </p:spTree>
    <p:extLst>
      <p:ext uri="{BB962C8B-B14F-4D97-AF65-F5344CB8AC3E}">
        <p14:creationId xmlns:p14="http://schemas.microsoft.com/office/powerpoint/2010/main" val="6339720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78,79.</a:t>
            </a:r>
          </a:p>
          <a:p>
            <a:r>
              <a:rPr lang="en-US" dirty="0">
                <a:latin typeface="Palatino Linotype" panose="02040502050505030304" pitchFamily="18" charset="0"/>
              </a:rPr>
              <a:t>How many cites to have?  Do I have enough texts or journals? These questions are wrongheaded. To determine the completeness of your search of the </a:t>
            </a:r>
            <a:r>
              <a:rPr lang="en-US" dirty="0" smtClean="0">
                <a:latin typeface="Palatino Linotype" panose="02040502050505030304" pitchFamily="18" charset="0"/>
              </a:rPr>
              <a:t>literature </a:t>
            </a:r>
            <a:r>
              <a:rPr lang="en-US" dirty="0">
                <a:latin typeface="Palatino Linotype" panose="02040502050505030304" pitchFamily="18" charset="0"/>
              </a:rPr>
              <a:t>respond </a:t>
            </a:r>
            <a:r>
              <a:rPr lang="en-US" dirty="0" smtClean="0">
                <a:latin typeface="Palatino Linotype" panose="02040502050505030304" pitchFamily="18" charset="0"/>
              </a:rPr>
              <a:t>to </a:t>
            </a:r>
            <a:r>
              <a:rPr lang="en-US" dirty="0">
                <a:latin typeface="Palatino Linotype" panose="02040502050505030304" pitchFamily="18" charset="0"/>
              </a:rPr>
              <a:t>the four questions above. Go over the questions.</a:t>
            </a:r>
          </a:p>
          <a:p>
            <a:r>
              <a:rPr lang="en-US" dirty="0">
                <a:latin typeface="Palatino Linotype" panose="02040502050505030304" pitchFamily="18" charset="0"/>
              </a:rPr>
              <a:t>Completing a literature search provides the opportunity to refine the preliminary topic statement. You have examined and defined the core ideas and key terms, and you know their main ideas. You can now revise the focus and vantage point taken in your topic statement for accuracy and clarity based on the information produced by the literature search. </a:t>
            </a:r>
          </a:p>
          <a:p>
            <a:r>
              <a:rPr lang="en-US" dirty="0">
                <a:latin typeface="Palatino Linotype" panose="02040502050505030304" pitchFamily="18" charset="0"/>
              </a:rPr>
              <a:t>If the topic is too broad, then reframe it by narrowing its focus. Limiting the core ideas and the specific theory areas of study, or narrowing the subject of study, are ways to refine the focus. You might further qualify your interest by selecting a specific vantage point. You can further define the subject demographically. You can delimit the topic statement by gender, age, experience, geographical location, ethnic background, or other </a:t>
            </a:r>
            <a:r>
              <a:rPr lang="en-US" dirty="0" smtClean="0">
                <a:latin typeface="Palatino Linotype" panose="02040502050505030304" pitchFamily="18" charset="0"/>
              </a:rPr>
              <a:t>qualifications. </a:t>
            </a:r>
            <a:r>
              <a:rPr lang="en-US" dirty="0">
                <a:latin typeface="Palatino Linotype" panose="02040502050505030304" pitchFamily="18" charset="0"/>
              </a:rPr>
              <a:t>There are many ways to narrow a topic of study. Ask yourself the following two questions when trying to narrow the topic: </a:t>
            </a:r>
          </a:p>
          <a:p>
            <a:r>
              <a:rPr lang="en-US" dirty="0">
                <a:latin typeface="Palatino Linotype" panose="02040502050505030304" pitchFamily="18" charset="0"/>
              </a:rPr>
              <a:t>1. What am I actually trying to study? </a:t>
            </a:r>
          </a:p>
          <a:p>
            <a:r>
              <a:rPr lang="en-US" dirty="0">
                <a:latin typeface="Palatino Linotype" panose="02040502050505030304" pitchFamily="18" charset="0"/>
              </a:rPr>
              <a:t>2. What am I not going to study? </a:t>
            </a:r>
          </a:p>
          <a:p>
            <a:r>
              <a:rPr lang="en-US" dirty="0">
                <a:latin typeface="Palatino Linotype" panose="02040502050505030304" pitchFamily="18" charset="0"/>
              </a:rPr>
              <a:t>The results of your literature search may have produced scant information on the topic. In this case, you should review the key terms and core ideas developed in building your topic. Review these three </a:t>
            </a:r>
            <a:r>
              <a:rPr lang="en-US" dirty="0" smtClean="0">
                <a:latin typeface="Palatino Linotype" panose="02040502050505030304" pitchFamily="18" charset="0"/>
              </a:rPr>
              <a:t>questions:</a:t>
            </a:r>
            <a:endParaRPr lang="en-US" dirty="0">
              <a:latin typeface="Palatino Linotype" panose="02040502050505030304" pitchFamily="18" charset="0"/>
            </a:endParaRPr>
          </a:p>
          <a:p>
            <a:r>
              <a:rPr lang="en-US" dirty="0">
                <a:latin typeface="Palatino Linotype" panose="02040502050505030304" pitchFamily="18" charset="0"/>
              </a:rPr>
              <a:t>1. Have you defined your key terms and core ideas correctly? </a:t>
            </a:r>
          </a:p>
          <a:p>
            <a:r>
              <a:rPr lang="en-US" dirty="0">
                <a:latin typeface="Palatino Linotype" panose="02040502050505030304" pitchFamily="18" charset="0"/>
              </a:rPr>
              <a:t>2. Are there other definitions and academic vantage points that could produce better results? </a:t>
            </a:r>
          </a:p>
          <a:p>
            <a:r>
              <a:rPr lang="en-US" dirty="0">
                <a:latin typeface="Palatino Linotype" panose="02040502050505030304" pitchFamily="18" charset="0"/>
              </a:rPr>
              <a:t>3. Should the research become more inclusive by expanding either the focus or vantage point selected? </a:t>
            </a:r>
          </a:p>
          <a:p>
            <a:r>
              <a:rPr lang="en-US" dirty="0">
                <a:latin typeface="Palatino Linotype" panose="02040502050505030304" pitchFamily="18" charset="0"/>
              </a:rPr>
              <a:t>Examining the omissions and weaknesses that the literature search reveals is also a good way to expand the topic statement. When either narrowing or broadening the topic statement, keep in mind that quality is the critical standard of a research project. Narrowing or broadening the topic statement is not about how much work you need to do, but what work you must do to address the research topic. </a:t>
            </a:r>
          </a:p>
        </p:txBody>
      </p:sp>
      <p:sp>
        <p:nvSpPr>
          <p:cNvPr id="4" name="Slide Number Placeholder 3"/>
          <p:cNvSpPr>
            <a:spLocks noGrp="1"/>
          </p:cNvSpPr>
          <p:nvPr>
            <p:ph type="sldNum" sz="quarter" idx="10"/>
          </p:nvPr>
        </p:nvSpPr>
        <p:spPr/>
        <p:txBody>
          <a:bodyPr/>
          <a:lstStyle/>
          <a:p>
            <a:fld id="{A90A9989-FF52-4282-BE6D-076E10C2DEA1}" type="slidenum">
              <a:rPr lang="en-US" smtClean="0"/>
              <a:t>18</a:t>
            </a:fld>
            <a:endParaRPr lang="en-US"/>
          </a:p>
        </p:txBody>
      </p:sp>
    </p:spTree>
    <p:extLst>
      <p:ext uri="{BB962C8B-B14F-4D97-AF65-F5344CB8AC3E}">
        <p14:creationId xmlns:p14="http://schemas.microsoft.com/office/powerpoint/2010/main" val="284980317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90A9989-FF52-4282-BE6D-076E10C2DEA1}" type="slidenum">
              <a:rPr lang="en-US" smtClean="0"/>
              <a:t>19</a:t>
            </a:fld>
            <a:endParaRPr lang="en-US"/>
          </a:p>
        </p:txBody>
      </p:sp>
    </p:spTree>
    <p:extLst>
      <p:ext uri="{BB962C8B-B14F-4D97-AF65-F5344CB8AC3E}">
        <p14:creationId xmlns:p14="http://schemas.microsoft.com/office/powerpoint/2010/main" val="17641019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583430"/>
            <a:ext cx="5486400" cy="3600450"/>
          </a:xfrm>
        </p:spPr>
        <p:txBody>
          <a:bodyPr/>
          <a:lstStyle/>
          <a:p>
            <a:r>
              <a:rPr lang="en-US" dirty="0">
                <a:latin typeface="Palatino Linotype" panose="02040502050505030304" pitchFamily="18" charset="0"/>
              </a:rPr>
              <a:t>Page reference: 60,61.</a:t>
            </a:r>
          </a:p>
          <a:p>
            <a:r>
              <a:rPr lang="en-US" dirty="0">
                <a:latin typeface="Palatino Linotype" panose="02040502050505030304" pitchFamily="18" charset="0"/>
              </a:rPr>
              <a:t>Speak to the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3</a:t>
            </a:fld>
            <a:endParaRPr lang="en-US"/>
          </a:p>
        </p:txBody>
      </p:sp>
    </p:spTree>
    <p:extLst>
      <p:ext uri="{BB962C8B-B14F-4D97-AF65-F5344CB8AC3E}">
        <p14:creationId xmlns:p14="http://schemas.microsoft.com/office/powerpoint/2010/main" val="23004206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61,62.</a:t>
            </a:r>
          </a:p>
          <a:p>
            <a:pPr marL="171450" indent="-171450">
              <a:buFont typeface="Arial" panose="020B0604020202020204" pitchFamily="34" charset="0"/>
              <a:buChar char="•"/>
            </a:pPr>
            <a:r>
              <a:rPr lang="en-US" dirty="0">
                <a:latin typeface="Palatino Linotype" panose="02040502050505030304" pitchFamily="18" charset="0"/>
              </a:rPr>
              <a:t>Select the material to review and the material to be discarded.</a:t>
            </a:r>
          </a:p>
          <a:p>
            <a:pPr marL="171450" indent="-171450">
              <a:buFont typeface="Arial" panose="020B0604020202020204" pitchFamily="34" charset="0"/>
              <a:buChar char="•"/>
            </a:pPr>
            <a:r>
              <a:rPr lang="en-US" dirty="0">
                <a:latin typeface="Palatino Linotype" panose="02040502050505030304" pitchFamily="18" charset="0"/>
              </a:rPr>
              <a:t>Using the topic statement as a pathfinder, continually ask yourself the following two questions: </a:t>
            </a:r>
          </a:p>
          <a:p>
            <a:r>
              <a:rPr lang="en-US" dirty="0">
                <a:latin typeface="Palatino Linotype" panose="02040502050505030304" pitchFamily="18" charset="0"/>
              </a:rPr>
              <a:t>	1. What is the subject of my inquiry? </a:t>
            </a:r>
          </a:p>
          <a:p>
            <a:r>
              <a:rPr lang="en-US" dirty="0">
                <a:latin typeface="Palatino Linotype" panose="02040502050505030304" pitchFamily="18" charset="0"/>
              </a:rPr>
              <a:t>	2. What literature must I include that will tell me about the </a:t>
            </a:r>
            <a:r>
              <a:rPr lang="en-US" dirty="0" smtClean="0">
                <a:latin typeface="Palatino Linotype" panose="02040502050505030304" pitchFamily="18" charset="0"/>
              </a:rPr>
              <a:t>subject</a:t>
            </a:r>
            <a:r>
              <a:rPr lang="en-US" dirty="0">
                <a:latin typeface="Palatino Linotype" panose="02040502050505030304" pitchFamily="18" charset="0"/>
              </a:rPr>
              <a:t>? </a:t>
            </a:r>
          </a:p>
          <a:p>
            <a:pPr marL="171450" indent="-171450">
              <a:buFont typeface="Arial" panose="020B0604020202020204" pitchFamily="34" charset="0"/>
              <a:buChar char="•"/>
            </a:pPr>
            <a:r>
              <a:rPr lang="en-US" dirty="0">
                <a:latin typeface="Palatino Linotype" panose="02040502050505030304" pitchFamily="18" charset="0"/>
              </a:rPr>
              <a:t>After selecting the literature to review, a second and equally important task should also take place: beginning to refine your preliminary topic. The data gathered while completing a search of the literature will impact your topic knowledge. The literature selected from the search will qualify and refine the topic statement, causing it to narrow and become more concrete. </a:t>
            </a:r>
          </a:p>
          <a:p>
            <a:pPr marL="171450" indent="-171450">
              <a:buFont typeface="Arial" panose="020B0604020202020204" pitchFamily="34" charset="0"/>
              <a:buChar char="•"/>
            </a:pPr>
            <a:r>
              <a:rPr lang="en-US" dirty="0">
                <a:latin typeface="Palatino Linotype" panose="02040502050505030304" pitchFamily="18" charset="0"/>
              </a:rPr>
              <a:t>Examine and reflect on the impact of the search data on your topic understanding  Be mindful and deliberate while conducting the search. Keep these three questions in mind when reflecting on your topic: </a:t>
            </a:r>
          </a:p>
          <a:p>
            <a:r>
              <a:rPr lang="en-US" dirty="0">
                <a:latin typeface="Palatino Linotype" panose="02040502050505030304" pitchFamily="18" charset="0"/>
              </a:rPr>
              <a:t>1. What is the literature telling me about my topic? </a:t>
            </a:r>
          </a:p>
          <a:p>
            <a:r>
              <a:rPr lang="en-US" dirty="0">
                <a:latin typeface="Palatino Linotype" panose="02040502050505030304" pitchFamily="18" charset="0"/>
              </a:rPr>
              <a:t>2. How is my understanding of my research topic changing? </a:t>
            </a:r>
          </a:p>
          <a:p>
            <a:r>
              <a:rPr lang="en-US" dirty="0">
                <a:latin typeface="Palatino Linotype" panose="02040502050505030304" pitchFamily="18" charset="0"/>
              </a:rPr>
              <a:t>3. What should my topic statement be now? </a:t>
            </a:r>
          </a:p>
          <a:p>
            <a:endParaRPr lang="en-US" dirty="0"/>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4</a:t>
            </a:fld>
            <a:endParaRPr lang="en-US"/>
          </a:p>
        </p:txBody>
      </p:sp>
    </p:spTree>
    <p:extLst>
      <p:ext uri="{BB962C8B-B14F-4D97-AF65-F5344CB8AC3E}">
        <p14:creationId xmlns:p14="http://schemas.microsoft.com/office/powerpoint/2010/main" val="32883873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62,63.</a:t>
            </a:r>
          </a:p>
          <a:p>
            <a:r>
              <a:rPr lang="en-US" dirty="0">
                <a:latin typeface="Palatino Linotype" panose="02040502050505030304" pitchFamily="18" charset="0"/>
              </a:rPr>
              <a:t>Three tools will help you complete this task. These tools are (1) </a:t>
            </a:r>
            <a:r>
              <a:rPr lang="en-US" b="1" dirty="0">
                <a:latin typeface="Palatino Linotype" panose="02040502050505030304" pitchFamily="18" charset="0"/>
              </a:rPr>
              <a:t>scanning </a:t>
            </a:r>
            <a:r>
              <a:rPr lang="en-US" dirty="0">
                <a:latin typeface="Palatino Linotype" panose="02040502050505030304" pitchFamily="18" charset="0"/>
              </a:rPr>
              <a:t>the literature, (2) </a:t>
            </a:r>
            <a:r>
              <a:rPr lang="en-US" b="1" dirty="0">
                <a:latin typeface="Palatino Linotype" panose="02040502050505030304" pitchFamily="18" charset="0"/>
              </a:rPr>
              <a:t>skimming </a:t>
            </a:r>
            <a:r>
              <a:rPr lang="en-US" dirty="0">
                <a:latin typeface="Palatino Linotype" panose="02040502050505030304" pitchFamily="18" charset="0"/>
              </a:rPr>
              <a:t>potential works for content, and (3) </a:t>
            </a:r>
            <a:r>
              <a:rPr lang="en-US" b="1" dirty="0">
                <a:latin typeface="Palatino Linotype" panose="02040502050505030304" pitchFamily="18" charset="0"/>
              </a:rPr>
              <a:t>mapping </a:t>
            </a:r>
            <a:r>
              <a:rPr lang="en-US" dirty="0">
                <a:latin typeface="Palatino Linotype" panose="02040502050505030304" pitchFamily="18" charset="0"/>
              </a:rPr>
              <a:t>the suitable works for inclusion in the study. While these are three separate techniques, you may use them in various ways depending on your ability and your topic selection. </a:t>
            </a:r>
            <a:r>
              <a:rPr lang="en-US" dirty="0" smtClean="0">
                <a:latin typeface="Palatino Linotype" panose="02040502050505030304" pitchFamily="18" charset="0"/>
              </a:rPr>
              <a:t>Think </a:t>
            </a:r>
            <a:r>
              <a:rPr lang="en-US" dirty="0">
                <a:latin typeface="Palatino Linotype" panose="02040502050505030304" pitchFamily="18" charset="0"/>
              </a:rPr>
              <a:t>of searching the literature as assembling a well-used jigsaw. </a:t>
            </a:r>
          </a:p>
          <a:p>
            <a:endParaRPr lang="en-US" dirty="0">
              <a:latin typeface="Palatino Linotype" panose="02040502050505030304" pitchFamily="18" charset="0"/>
            </a:endParaRPr>
          </a:p>
          <a:p>
            <a:r>
              <a:rPr lang="en-US" dirty="0">
                <a:latin typeface="Palatino Linotype" panose="02040502050505030304" pitchFamily="18" charset="0"/>
              </a:rPr>
              <a:t>Scanning—An organized search of library and online catalogs, subject-area encyclopedias, periodical indexes, and abstracts. The scan’s purpose is to identify works for possible inclusion in the study. </a:t>
            </a:r>
          </a:p>
          <a:p>
            <a:r>
              <a:rPr lang="en-US" dirty="0">
                <a:latin typeface="Palatino Linotype" panose="02040502050505030304" pitchFamily="18" charset="0"/>
              </a:rPr>
              <a:t>Skimming—A rapid perusal of possible works to identify important ideas and their specific contribution to the research study and to determine whether or not to use the work. </a:t>
            </a:r>
          </a:p>
          <a:p>
            <a:r>
              <a:rPr lang="en-US" dirty="0">
                <a:latin typeface="Palatino Linotype" panose="02040502050505030304" pitchFamily="18" charset="0"/>
              </a:rPr>
              <a:t>Mapping—A technique that organizes the results of skimming to put the topic story together, building core </a:t>
            </a:r>
            <a:r>
              <a:rPr lang="en-US" dirty="0" smtClean="0">
                <a:latin typeface="Palatino Linotype" panose="02040502050505030304" pitchFamily="18" charset="0"/>
              </a:rPr>
              <a:t>ideas </a:t>
            </a:r>
            <a:r>
              <a:rPr lang="en-US" dirty="0">
                <a:latin typeface="Palatino Linotype" panose="02040502050505030304" pitchFamily="18" charset="0"/>
              </a:rPr>
              <a:t>and author maps and cross-referencing them. </a:t>
            </a:r>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5</a:t>
            </a:fld>
            <a:endParaRPr lang="en-US"/>
          </a:p>
        </p:txBody>
      </p:sp>
    </p:spTree>
    <p:extLst>
      <p:ext uri="{BB962C8B-B14F-4D97-AF65-F5344CB8AC3E}">
        <p14:creationId xmlns:p14="http://schemas.microsoft.com/office/powerpoint/2010/main" val="19118720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63-65.</a:t>
            </a:r>
          </a:p>
          <a:p>
            <a:pPr marL="171450" indent="-171450">
              <a:buFont typeface="Arial" panose="020B0604020202020204" pitchFamily="34" charset="0"/>
              <a:buChar char="•"/>
            </a:pPr>
            <a:r>
              <a:rPr lang="en-US" dirty="0"/>
              <a:t>Before beginning your search, you must decide how to catalog and document the information pertaining to the topic. At this point in the literature search, you only need to log two types of </a:t>
            </a:r>
            <a:r>
              <a:rPr lang="en-US" dirty="0" smtClean="0"/>
              <a:t>information: </a:t>
            </a:r>
            <a:r>
              <a:rPr lang="en-US" dirty="0"/>
              <a:t>bibliographic information and scan progress.</a:t>
            </a:r>
            <a:endParaRPr lang="en-US" b="1" dirty="0"/>
          </a:p>
          <a:p>
            <a:pPr marL="171450" indent="-171450">
              <a:buFont typeface="Arial" panose="020B0604020202020204" pitchFamily="34" charset="0"/>
              <a:buChar char="•"/>
            </a:pPr>
            <a:r>
              <a:rPr lang="en-US" i="1" dirty="0"/>
              <a:t>Bibliographic Documentation </a:t>
            </a:r>
            <a:r>
              <a:rPr lang="en-US" dirty="0"/>
              <a:t>.Bibliographic documentation for an entry includes author, title, data, publisher, ISBN or ISSN number, pages referenced, and the call number. Data collection online must be appropriately cited. URLs (uniform resource locators) are used to reference information collected via Web browser or other types of Internet software. DOIs (digital object identifiers) are used when citing information obtained from digital networks providing citation-linking services, such as </a:t>
            </a:r>
            <a:r>
              <a:rPr lang="en-US" dirty="0" err="1"/>
              <a:t>CrossRef</a:t>
            </a:r>
            <a:r>
              <a:rPr lang="en-US" dirty="0"/>
              <a:t>. </a:t>
            </a:r>
          </a:p>
          <a:p>
            <a:pPr marL="171450" indent="-171450">
              <a:buFont typeface="Arial" panose="020B0604020202020204" pitchFamily="34" charset="0"/>
              <a:buChar char="•"/>
            </a:pPr>
            <a:r>
              <a:rPr lang="en-US" dirty="0"/>
              <a:t>List each entry by idea or descriptor. These identifiers will become the initial search terms used when conducting the literature search. </a:t>
            </a:r>
          </a:p>
          <a:p>
            <a:pPr marL="171450" indent="-171450">
              <a:buFont typeface="Arial" panose="020B0604020202020204" pitchFamily="34" charset="0"/>
              <a:buChar char="•"/>
            </a:pPr>
            <a:r>
              <a:rPr lang="en-US" dirty="0"/>
              <a:t>Using the old standby 3x5 card stack or building a digital card stack is the simplest method for documenting and cataloging information. </a:t>
            </a:r>
          </a:p>
          <a:p>
            <a:pPr marL="171450" indent="-171450">
              <a:buFont typeface="Arial" panose="020B0604020202020204" pitchFamily="34" charset="0"/>
              <a:buChar char="•"/>
            </a:pPr>
            <a:r>
              <a:rPr lang="en-US" dirty="0"/>
              <a:t>We recommend you use integrated cataloging and documentation software, such as EndNote, Citation, or </a:t>
            </a:r>
            <a:r>
              <a:rPr lang="en-US" dirty="0" err="1"/>
              <a:t>RefWorks</a:t>
            </a:r>
            <a:r>
              <a:rPr lang="en-US" dirty="0"/>
              <a:t>. </a:t>
            </a:r>
          </a:p>
          <a:p>
            <a:pPr marL="171450" indent="-171450">
              <a:buFont typeface="Arial" panose="020B0604020202020204" pitchFamily="34" charset="0"/>
              <a:buChar char="•"/>
            </a:pPr>
            <a:r>
              <a:rPr lang="en-US" dirty="0" err="1"/>
              <a:t>RefWorks</a:t>
            </a:r>
            <a:r>
              <a:rPr lang="en-US" dirty="0"/>
              <a:t> is a Web-based bibliographic database manager. It is available at no cost from most university libraries. Similar to EndNote and Citation, </a:t>
            </a:r>
            <a:r>
              <a:rPr lang="en-US" dirty="0" err="1"/>
              <a:t>RefWorks</a:t>
            </a:r>
            <a:r>
              <a:rPr lang="en-US" dirty="0"/>
              <a:t> allows you to create a personal database and bibliographies tailored to your topic. It also allows you to import documents from most of the online databases directly into its database. </a:t>
            </a:r>
            <a:r>
              <a:rPr lang="en-US" dirty="0" err="1"/>
              <a:t>RefWorks</a:t>
            </a:r>
            <a:r>
              <a:rPr lang="en-US" dirty="0"/>
              <a:t> will automatically format your references in most academic styles, such as MLA or APA. EndNote and Citation will do the same and offer additional cataloging and documentation enhancements as well. </a:t>
            </a:r>
          </a:p>
          <a:p>
            <a:pPr marL="171450" indent="-171450">
              <a:buFont typeface="Arial" panose="020B0604020202020204" pitchFamily="34" charset="0"/>
              <a:buChar char="•"/>
            </a:pPr>
            <a:r>
              <a:rPr lang="en-US" dirty="0"/>
              <a:t>Using software simplifies the process and allows you to integrate information as you go along. Basic bibliographic information serves as the reference point for succeeding search tasks. Documentation and cataloging are cumulative. Each new search increases the information you have gathered. Use a bibliographic entry card, such as that shown in Figure 3.3, or the appropriate software data entry page to document your data. </a:t>
            </a:r>
          </a:p>
          <a:p>
            <a:pPr marL="171450" indent="-171450">
              <a:buFont typeface="Arial" panose="020B0604020202020204" pitchFamily="34" charset="0"/>
              <a:buChar char="•"/>
            </a:pPr>
            <a:r>
              <a:rPr lang="en-US" dirty="0"/>
              <a:t>By employing the techniques and tools presented in this section, you can now perform the following: </a:t>
            </a:r>
          </a:p>
          <a:p>
            <a:pPr marL="628650" lvl="1" indent="-171450">
              <a:buFont typeface="Arial" panose="020B0604020202020204" pitchFamily="34" charset="0"/>
              <a:buChar char="•"/>
            </a:pPr>
            <a:r>
              <a:rPr lang="en-US" dirty="0"/>
              <a:t>Successfully develop a specific scanning strategy that connects the preliminary topic statement, its focus, and its perspective to key ideas. </a:t>
            </a:r>
          </a:p>
          <a:p>
            <a:pPr marL="628650" lvl="1" indent="-171450">
              <a:buFont typeface="Arial" panose="020B0604020202020204" pitchFamily="34" charset="0"/>
              <a:buChar char="•"/>
            </a:pPr>
            <a:r>
              <a:rPr lang="en-US" dirty="0"/>
              <a:t>Frame key ideas as descriptors for the search. </a:t>
            </a:r>
          </a:p>
          <a:p>
            <a:pPr marL="628650" lvl="1" indent="-171450">
              <a:buFont typeface="Arial" panose="020B0604020202020204" pitchFamily="34" charset="0"/>
              <a:buChar char="•"/>
            </a:pPr>
            <a:r>
              <a:rPr lang="en-US" dirty="0"/>
              <a:t>Develop cataloging tools to document the works you plan to review for potential inclusion in the study. </a:t>
            </a:r>
          </a:p>
          <a:p>
            <a:pPr marL="628650" lvl="1" indent="-171450">
              <a:buFont typeface="Arial" panose="020B0604020202020204" pitchFamily="34" charset="0"/>
              <a:buChar char="•"/>
            </a:pPr>
            <a:r>
              <a:rPr lang="en-US" dirty="0"/>
              <a:t>Define the sequence and purpose for each scan and identify appropriate search databases and their accessibility.</a:t>
            </a:r>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6</a:t>
            </a:fld>
            <a:endParaRPr lang="en-US"/>
          </a:p>
        </p:txBody>
      </p:sp>
    </p:spTree>
    <p:extLst>
      <p:ext uri="{BB962C8B-B14F-4D97-AF65-F5344CB8AC3E}">
        <p14:creationId xmlns:p14="http://schemas.microsoft.com/office/powerpoint/2010/main" val="39451307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65-66</a:t>
            </a:r>
          </a:p>
          <a:p>
            <a:r>
              <a:rPr lang="en-US" dirty="0"/>
              <a:t>A literature scan is a systematic canvassing of library and online catalogs, subject-area encyclopedias, periodical indexes, and abstracts. The scan’s purpose is to identify potentially useful works. When scanning, quickly examine each of the reference catalogs or guides, identifying the works you might want to include. You will typically engage in multiple scanning sessions, each designed to cover a particular view or subject of the study. Design the scans to seek out various types of topic content, theoretical foundations and definitions, discussion and debate, current issues, field problems, and functional applications. Literature sources are usually categorized by these content types and are in chronological order of publication. You can place content types in a sequence based on specific content, publication type, and publication time frame. Use current field-based literature to decide the issues, significance, and relevance of the study. The theoretical literature clearly defines the topic and provides the knowledge base for understanding the topic’s depth and breadth. A search for the most recent data can help you gather information dealing with topic significance and relevance to a particular academic body of knowledge or professional practice. Speak to the slide.</a:t>
            </a:r>
          </a:p>
          <a:p>
            <a:endParaRPr lang="en-US" dirty="0"/>
          </a:p>
        </p:txBody>
      </p:sp>
      <p:sp>
        <p:nvSpPr>
          <p:cNvPr id="4" name="Slide Number Placeholder 3"/>
          <p:cNvSpPr>
            <a:spLocks noGrp="1"/>
          </p:cNvSpPr>
          <p:nvPr>
            <p:ph type="sldNum" sz="quarter" idx="10"/>
          </p:nvPr>
        </p:nvSpPr>
        <p:spPr/>
        <p:txBody>
          <a:bodyPr/>
          <a:lstStyle/>
          <a:p>
            <a:fld id="{A90A9989-FF52-4282-BE6D-076E10C2DEA1}" type="slidenum">
              <a:rPr lang="en-US" smtClean="0"/>
              <a:t>7</a:t>
            </a:fld>
            <a:endParaRPr lang="en-US"/>
          </a:p>
        </p:txBody>
      </p:sp>
    </p:spTree>
    <p:extLst>
      <p:ext uri="{BB962C8B-B14F-4D97-AF65-F5344CB8AC3E}">
        <p14:creationId xmlns:p14="http://schemas.microsoft.com/office/powerpoint/2010/main" val="13116241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66,67.</a:t>
            </a:r>
          </a:p>
          <a:p>
            <a:r>
              <a:rPr lang="en-US" dirty="0">
                <a:latin typeface="Palatino Linotype" panose="02040502050505030304" pitchFamily="18" charset="0"/>
              </a:rPr>
              <a:t>Figure 3.5 provides a categorical listing of databases by literature type. For an up-to-date listing of databases that directly address the specific academic discipline of the study, confer with a research librarian or consult the library’s online database directory.</a:t>
            </a:r>
          </a:p>
          <a:p>
            <a:r>
              <a:rPr lang="en-US" dirty="0">
                <a:latin typeface="Palatino Linotype" panose="02040502050505030304" pitchFamily="18" charset="0"/>
              </a:rPr>
              <a:t>Begin the scan by doing a query of the reference databases that match the focus, vantage point, and content of the literature you are studying. </a:t>
            </a:r>
            <a:endParaRPr lang="en-US" b="1" dirty="0">
              <a:latin typeface="Palatino Linotype" panose="02040502050505030304" pitchFamily="18" charset="0"/>
            </a:endParaRPr>
          </a:p>
        </p:txBody>
      </p:sp>
      <p:sp>
        <p:nvSpPr>
          <p:cNvPr id="4" name="Slide Number Placeholder 3"/>
          <p:cNvSpPr>
            <a:spLocks noGrp="1"/>
          </p:cNvSpPr>
          <p:nvPr>
            <p:ph type="sldNum" sz="quarter" idx="10"/>
          </p:nvPr>
        </p:nvSpPr>
        <p:spPr/>
        <p:txBody>
          <a:bodyPr/>
          <a:lstStyle/>
          <a:p>
            <a:fld id="{A90A9989-FF52-4282-BE6D-076E10C2DEA1}" type="slidenum">
              <a:rPr lang="en-US" smtClean="0"/>
              <a:t>8</a:t>
            </a:fld>
            <a:endParaRPr lang="en-US"/>
          </a:p>
        </p:txBody>
      </p:sp>
    </p:spTree>
    <p:extLst>
      <p:ext uri="{BB962C8B-B14F-4D97-AF65-F5344CB8AC3E}">
        <p14:creationId xmlns:p14="http://schemas.microsoft.com/office/powerpoint/2010/main" val="290488125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67,68.</a:t>
            </a:r>
          </a:p>
          <a:p>
            <a:r>
              <a:rPr lang="en-US" dirty="0">
                <a:latin typeface="Palatino Linotype" panose="02040502050505030304" pitchFamily="18" charset="0"/>
              </a:rPr>
              <a:t>The most common query uses Boolean logic to frame the database search. A </a:t>
            </a:r>
            <a:r>
              <a:rPr lang="en-US" i="1" dirty="0">
                <a:latin typeface="Palatino Linotype" panose="02040502050505030304" pitchFamily="18" charset="0"/>
              </a:rPr>
              <a:t>Boolean search </a:t>
            </a:r>
            <a:r>
              <a:rPr lang="en-US" dirty="0">
                <a:latin typeface="Palatino Linotype" panose="02040502050505030304" pitchFamily="18" charset="0"/>
              </a:rPr>
              <a:t>uses keywords connected by the logical operators </a:t>
            </a:r>
            <a:r>
              <a:rPr lang="en-US" i="1" dirty="0">
                <a:latin typeface="Palatino Linotype" panose="02040502050505030304" pitchFamily="18" charset="0"/>
              </a:rPr>
              <a:t>and, or, </a:t>
            </a:r>
            <a:r>
              <a:rPr lang="en-US" dirty="0">
                <a:latin typeface="Palatino Linotype" panose="02040502050505030304" pitchFamily="18" charset="0"/>
              </a:rPr>
              <a:t>and </a:t>
            </a:r>
            <a:r>
              <a:rPr lang="en-US" i="1" dirty="0">
                <a:latin typeface="Palatino Linotype" panose="02040502050505030304" pitchFamily="18" charset="0"/>
              </a:rPr>
              <a:t>not </a:t>
            </a:r>
            <a:r>
              <a:rPr lang="en-US" dirty="0">
                <a:latin typeface="Palatino Linotype" panose="02040502050505030304" pitchFamily="18" charset="0"/>
              </a:rPr>
              <a:t>to define the search of the database. Using a combination of keywords and one or more of the Boolean operators, you can focus the query and narrow the search to a specific area of interest. </a:t>
            </a:r>
          </a:p>
          <a:p>
            <a:r>
              <a:rPr lang="en-US" dirty="0">
                <a:latin typeface="Palatino Linotype" panose="02040502050505030304" pitchFamily="18" charset="0"/>
              </a:rPr>
              <a:t>Here is how it works. Select a key idea from your preliminary topic statement and break it down by its key terms. Using the key terms as descriptors, combine the descriptors with the Boolean operators (</a:t>
            </a:r>
            <a:r>
              <a:rPr lang="en-US" i="1" dirty="0">
                <a:latin typeface="Palatino Linotype" panose="02040502050505030304" pitchFamily="18" charset="0"/>
              </a:rPr>
              <a:t>and, or, not</a:t>
            </a:r>
            <a:r>
              <a:rPr lang="en-US" dirty="0">
                <a:latin typeface="Palatino Linotype" panose="02040502050505030304" pitchFamily="18" charset="0"/>
              </a:rPr>
              <a:t>) to frame the search question. Use the operator </a:t>
            </a:r>
            <a:r>
              <a:rPr lang="en-US" i="1" dirty="0">
                <a:latin typeface="Palatino Linotype" panose="02040502050505030304" pitchFamily="18" charset="0"/>
              </a:rPr>
              <a:t>and </a:t>
            </a:r>
            <a:r>
              <a:rPr lang="en-US" dirty="0">
                <a:latin typeface="Palatino Linotype" panose="02040502050505030304" pitchFamily="18" charset="0"/>
              </a:rPr>
              <a:t>between two key terms to narrow the search selection.</a:t>
            </a:r>
          </a:p>
          <a:p>
            <a:r>
              <a:rPr lang="en-US" dirty="0">
                <a:latin typeface="Palatino Linotype" panose="02040502050505030304" pitchFamily="18" charset="0"/>
              </a:rPr>
              <a:t>The Boolean operator </a:t>
            </a:r>
            <a:r>
              <a:rPr lang="en-US" i="1" dirty="0">
                <a:latin typeface="Palatino Linotype" panose="02040502050505030304" pitchFamily="18" charset="0"/>
              </a:rPr>
              <a:t>not </a:t>
            </a:r>
            <a:r>
              <a:rPr lang="en-US" dirty="0">
                <a:latin typeface="Palatino Linotype" panose="02040502050505030304" pitchFamily="18" charset="0"/>
              </a:rPr>
              <a:t>excludes terms from the search.</a:t>
            </a:r>
          </a:p>
          <a:p>
            <a:r>
              <a:rPr lang="en-US" dirty="0">
                <a:latin typeface="Palatino Linotype" panose="02040502050505030304" pitchFamily="18" charset="0"/>
              </a:rPr>
              <a:t>Using the Boolean operator </a:t>
            </a:r>
            <a:r>
              <a:rPr lang="en-US" i="1" dirty="0">
                <a:latin typeface="Palatino Linotype" panose="02040502050505030304" pitchFamily="18" charset="0"/>
              </a:rPr>
              <a:t>or </a:t>
            </a:r>
            <a:r>
              <a:rPr lang="en-US" dirty="0">
                <a:latin typeface="Palatino Linotype" panose="02040502050505030304" pitchFamily="18" charset="0"/>
              </a:rPr>
              <a:t>expands or broadens the query. The principal use here is to include similar ideas. Mix and match the Boolean operators to best fit the key idea of the search. You may need to use a trial-and-error method of framing the descriptors and operators into a statement in order to produce the needed result</a:t>
            </a:r>
            <a:r>
              <a:rPr lang="en-US" dirty="0"/>
              <a:t>. </a:t>
            </a:r>
          </a:p>
        </p:txBody>
      </p:sp>
      <p:sp>
        <p:nvSpPr>
          <p:cNvPr id="4" name="Slide Number Placeholder 3"/>
          <p:cNvSpPr>
            <a:spLocks noGrp="1"/>
          </p:cNvSpPr>
          <p:nvPr>
            <p:ph type="sldNum" sz="quarter" idx="10"/>
          </p:nvPr>
        </p:nvSpPr>
        <p:spPr/>
        <p:txBody>
          <a:bodyPr/>
          <a:lstStyle/>
          <a:p>
            <a:fld id="{A90A9989-FF52-4282-BE6D-076E10C2DEA1}" type="slidenum">
              <a:rPr lang="en-US" smtClean="0"/>
              <a:t>9</a:t>
            </a:fld>
            <a:endParaRPr lang="en-US"/>
          </a:p>
        </p:txBody>
      </p:sp>
    </p:spTree>
    <p:extLst>
      <p:ext uri="{BB962C8B-B14F-4D97-AF65-F5344CB8AC3E}">
        <p14:creationId xmlns:p14="http://schemas.microsoft.com/office/powerpoint/2010/main" val="899628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Palatino Linotype" panose="02040502050505030304" pitchFamily="18" charset="0"/>
              </a:rPr>
              <a:t>Page reference: 68-70.</a:t>
            </a:r>
          </a:p>
          <a:p>
            <a:r>
              <a:rPr lang="en-US" dirty="0">
                <a:latin typeface="Palatino Linotype" panose="02040502050505030304" pitchFamily="18" charset="0"/>
              </a:rPr>
              <a:t>You will probably be using the Internet for data gathering as part of your literature search. </a:t>
            </a:r>
          </a:p>
          <a:p>
            <a:r>
              <a:rPr lang="en-US" dirty="0">
                <a:latin typeface="Palatino Linotype" panose="02040502050505030304" pitchFamily="18" charset="0"/>
              </a:rPr>
              <a:t>The Internet supplies information from seemingly infinite sources. Be careful, though. Internet data sources vary in their credibility, accuracy, and soundness. Two major problems with the Internet are that it has neither quality control nor a librarian. A research librarian can help you find the data you need and provide expertise in judging the quality of the material you seek. </a:t>
            </a:r>
          </a:p>
          <a:p>
            <a:r>
              <a:rPr lang="en-US" dirty="0">
                <a:latin typeface="Palatino Linotype" panose="02040502050505030304" pitchFamily="18" charset="0"/>
              </a:rPr>
              <a:t>On the Internet, you must be your own librarian. You must judge data quality, authority, and applicability. Remember, anybody can put inaccurate information online. You want to quote only from scholarly sources, experts in the field, but such papers will be mixed in with non-scholarly works. Take extra pains to ensure that data you find on the Internet are high quality, authentic, and correctly cited. </a:t>
            </a:r>
          </a:p>
          <a:p>
            <a:r>
              <a:rPr lang="en-US" dirty="0">
                <a:latin typeface="Palatino Linotype" panose="02040502050505030304" pitchFamily="18" charset="0"/>
              </a:rPr>
              <a:t>We recommend that you use the online databases provided through your academic institution on your university’s library Web page. University libraries have developed a comprehensive virtual collection of databases that mirror, and in many cases extend, available library resources. The library research staff can coach you through the use and applicability of the electronic references. These references can include online connectivity to virtual research librarians, access to the major journals and reports for your field of study, virtual texts, connectivity to university library networks, and many other services. </a:t>
            </a:r>
          </a:p>
          <a:p>
            <a:r>
              <a:rPr lang="en-US" dirty="0">
                <a:latin typeface="Palatino Linotype" panose="02040502050505030304" pitchFamily="18" charset="0"/>
              </a:rPr>
              <a:t>A typical university library Web page provides a search function to query by author, title, or keyword. This search will produce a list of the texts, journals, dissertations, and relevant research projects available in your library, listing both electronic and hard copy materials. Again, using your preliminary topic statement as a guide, sort through the data for the relevant materials on your topic.  Speak to the major databases listed in the slide.</a:t>
            </a:r>
          </a:p>
        </p:txBody>
      </p:sp>
      <p:sp>
        <p:nvSpPr>
          <p:cNvPr id="4" name="Slide Number Placeholder 3"/>
          <p:cNvSpPr>
            <a:spLocks noGrp="1"/>
          </p:cNvSpPr>
          <p:nvPr>
            <p:ph type="sldNum" sz="quarter" idx="10"/>
          </p:nvPr>
        </p:nvSpPr>
        <p:spPr/>
        <p:txBody>
          <a:bodyPr/>
          <a:lstStyle/>
          <a:p>
            <a:fld id="{A90A9989-FF52-4282-BE6D-076E10C2DEA1}" type="slidenum">
              <a:rPr lang="en-US" smtClean="0"/>
              <a:t>10</a:t>
            </a:fld>
            <a:endParaRPr lang="en-US"/>
          </a:p>
        </p:txBody>
      </p:sp>
    </p:spTree>
    <p:extLst>
      <p:ext uri="{BB962C8B-B14F-4D97-AF65-F5344CB8AC3E}">
        <p14:creationId xmlns:p14="http://schemas.microsoft.com/office/powerpoint/2010/main" val="27059423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75455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8685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8513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88889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5683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843784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839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20337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7866815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791316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45081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42933189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0208980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204675762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26482940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620885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4379063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45047298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2210332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41039382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780976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202280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427851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50747065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50938124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7253719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612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592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299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defRPr>
            </a:lvl1pPr>
            <a:lvl2pPr>
              <a:defRPr>
                <a:solidFill>
                  <a:srgbClr val="FF0000"/>
                </a:solidFill>
              </a:defRPr>
            </a:lvl2pPr>
            <a:lvl3pPr>
              <a:defRPr>
                <a:solidFill>
                  <a:srgbClr val="FF0000"/>
                </a:solidFill>
              </a:defRPr>
            </a:lvl3pPr>
            <a:lvl4pPr>
              <a:defRPr>
                <a:solidFill>
                  <a:srgbClr val="FF0000"/>
                </a:solidFill>
              </a:defRPr>
            </a:lvl4pPr>
            <a:lvl5pPr>
              <a:defRPr>
                <a:solidFill>
                  <a:srgbClr val="FF0000"/>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1261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36988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601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image" Target="../media/image1.jpg"/><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859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9" r:id="rId5"/>
    <p:sldLayoutId id="2147483667"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3925135952"/>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 id="2147483682" r:id="rId12"/>
    <p:sldLayoutId id="2147483683" r:id="rId13"/>
    <p:sldLayoutId id="2147483684" r:id="rId14"/>
    <p:sldLayoutId id="2147483685" r:id="rId15"/>
    <p:sldLayoutId id="2147483686"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1.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3.xml"/><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2"/>
          <a:stretch>
            <a:fillRect/>
          </a:stretch>
        </p:blipFill>
        <p:spPr>
          <a:xfrm>
            <a:off x="5098942" y="675705"/>
            <a:ext cx="3068665" cy="4400111"/>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375332261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045577067"/>
              </p:ext>
            </p:extLst>
          </p:nvPr>
        </p:nvGraphicFramePr>
        <p:xfrm>
          <a:off x="673769" y="503694"/>
          <a:ext cx="7663911" cy="5245518"/>
        </p:xfrm>
        <a:graphic>
          <a:graphicData uri="http://schemas.openxmlformats.org/drawingml/2006/table">
            <a:tbl>
              <a:tblPr firstRow="1" bandRow="1">
                <a:tableStyleId>{21E4AEA4-8DFA-4A89-87EB-49C32662AFE0}</a:tableStyleId>
              </a:tblPr>
              <a:tblGrid>
                <a:gridCol w="1984405">
                  <a:extLst>
                    <a:ext uri="{9D8B030D-6E8A-4147-A177-3AD203B41FA5}">
                      <a16:colId xmlns="" xmlns:a16="http://schemas.microsoft.com/office/drawing/2014/main" val="20000"/>
                    </a:ext>
                  </a:extLst>
                </a:gridCol>
                <a:gridCol w="5679506">
                  <a:extLst>
                    <a:ext uri="{9D8B030D-6E8A-4147-A177-3AD203B41FA5}">
                      <a16:colId xmlns="" xmlns:a16="http://schemas.microsoft.com/office/drawing/2014/main" val="20001"/>
                    </a:ext>
                  </a:extLst>
                </a:gridCol>
              </a:tblGrid>
              <a:tr h="780198">
                <a:tc>
                  <a:txBody>
                    <a:bodyPr/>
                    <a:lstStyle/>
                    <a:p>
                      <a:pPr algn="ctr"/>
                      <a:r>
                        <a:rPr lang="en-US" sz="1600" dirty="0"/>
                        <a:t>Online Academic Databases</a:t>
                      </a:r>
                      <a:endParaRPr lang="en-US" sz="16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57150" cap="flat" cmpd="sng" algn="ctr">
                      <a:solidFill>
                        <a:srgbClr val="BE0004"/>
                      </a:solidFill>
                      <a:prstDash val="solid"/>
                      <a:round/>
                      <a:headEnd type="none" w="med" len="med"/>
                      <a:tailEnd type="none" w="med" len="med"/>
                    </a:lnT>
                    <a:lnB w="38100" cmpd="sng">
                      <a:noFill/>
                    </a:lnB>
                    <a:lnTlToBr w="12700" cmpd="sng">
                      <a:noFill/>
                      <a:prstDash val="solid"/>
                    </a:lnTlToBr>
                    <a:lnBlToTr w="12700" cmpd="sng">
                      <a:noFill/>
                      <a:prstDash val="solid"/>
                    </a:lnBlToTr>
                  </a:tcPr>
                </a:tc>
                <a:tc>
                  <a:txBody>
                    <a:bodyPr/>
                    <a:lstStyle/>
                    <a:p>
                      <a:pPr algn="ctr"/>
                      <a:r>
                        <a:rPr lang="en-US" sz="1600" baseline="0" dirty="0"/>
                        <a:t>Contents</a:t>
                      </a:r>
                      <a:endParaRPr lang="en-US" sz="1600" baseline="0" dirty="0">
                        <a:solidFill>
                          <a:srgbClr val="FF0000"/>
                        </a:solidFill>
                      </a:endParaRPr>
                    </a:p>
                  </a:txBody>
                  <a:tcPr marL="68580" marR="68580" marT="34290" marB="34290" anchor="ctr">
                    <a:lnL w="12700" cmpd="sng">
                      <a:noFill/>
                    </a:lnL>
                    <a:lnR w="57150" cap="flat" cmpd="sng" algn="ctr">
                      <a:solidFill>
                        <a:srgbClr val="BE0004"/>
                      </a:solidFill>
                      <a:prstDash val="solid"/>
                      <a:round/>
                      <a:headEnd type="none" w="med" len="med"/>
                      <a:tailEnd type="none" w="med" len="med"/>
                    </a:lnR>
                    <a:lnT w="57150" cap="flat" cmpd="sng" algn="ctr">
                      <a:solidFill>
                        <a:srgbClr val="BE0004"/>
                      </a:solidFill>
                      <a:prstDash val="solid"/>
                      <a:round/>
                      <a:headEnd type="none" w="med" len="med"/>
                      <a:tailEnd type="none" w="med" len="med"/>
                    </a:lnT>
                    <a:lnB w="381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0"/>
                  </a:ext>
                </a:extLst>
              </a:tr>
              <a:tr h="681565">
                <a:tc>
                  <a:txBody>
                    <a:bodyPr/>
                    <a:lstStyle/>
                    <a:p>
                      <a:pPr algn="ctr"/>
                      <a:r>
                        <a:rPr lang="en-US" sz="1400" dirty="0"/>
                        <a:t>EBSCO</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tcPr>
                </a:tc>
                <a:tc>
                  <a:txBody>
                    <a:bodyPr/>
                    <a:lstStyle/>
                    <a:p>
                      <a:r>
                        <a:rPr lang="en-US" sz="1400" kern="1200" dirty="0"/>
                        <a:t>Using several research databases, e-books, and e-journals, EBSCO provides an information service that covers several different subject areas in the social sciences.</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381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1"/>
                  </a:ext>
                </a:extLst>
              </a:tr>
              <a:tr h="681565">
                <a:tc>
                  <a:txBody>
                    <a:bodyPr/>
                    <a:lstStyle/>
                    <a:p>
                      <a:pPr algn="ctr"/>
                      <a:r>
                        <a:rPr lang="en-US" sz="1400" dirty="0"/>
                        <a:t>GALE</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400" dirty="0"/>
                        <a:t>GALE</a:t>
                      </a:r>
                      <a:r>
                        <a:rPr lang="en-US" sz="1400" baseline="0" dirty="0"/>
                        <a:t> offers a virtual reference library of encyclopedias, e-books, and monographs in its Gale Virtual Reference Library. GALE </a:t>
                      </a:r>
                      <a:r>
                        <a:rPr lang="en-US" sz="1400" baseline="0" dirty="0" err="1"/>
                        <a:t>Infotrac</a:t>
                      </a:r>
                      <a:r>
                        <a:rPr lang="en-US" sz="1400" baseline="0" dirty="0"/>
                        <a:t> provides full indexing and text export for periodicals across multiple disciplines.</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2"/>
                  </a:ext>
                </a:extLst>
              </a:tr>
              <a:tr h="68156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dirty="0"/>
                        <a:t>JSTOR</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400" dirty="0"/>
                        <a:t>JSTOR </a:t>
                      </a:r>
                      <a:r>
                        <a:rPr lang="en-US" sz="1400" kern="1200" dirty="0"/>
                        <a:t>is a digital library containing academic journals, books, and primary sources in both digital and print formats in the areas of social science, literature, education, the fine arts, mathematics, and science.</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3"/>
                  </a:ext>
                </a:extLst>
              </a:tr>
              <a:tr h="681565">
                <a:tc>
                  <a:txBody>
                    <a:bodyPr/>
                    <a:lstStyle/>
                    <a:p>
                      <a:pPr algn="ctr"/>
                      <a:r>
                        <a:rPr lang="en-US" sz="1400" dirty="0"/>
                        <a:t>PROQUEST</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400" dirty="0"/>
                        <a:t>ProQuest is a collection of databases covering international literature in social sciences; it</a:t>
                      </a:r>
                      <a:r>
                        <a:rPr lang="en-US" sz="1400" baseline="0" dirty="0"/>
                        <a:t> provides </a:t>
                      </a:r>
                      <a:r>
                        <a:rPr lang="en-US" sz="1400" dirty="0"/>
                        <a:t>an index and full text for articles from over 1,000 social science journals.</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4"/>
                  </a:ext>
                </a:extLst>
              </a:tr>
              <a:tr h="681565">
                <a:tc>
                  <a:txBody>
                    <a:bodyPr/>
                    <a:lstStyle/>
                    <a:p>
                      <a:pPr algn="ctr"/>
                      <a:r>
                        <a:rPr lang="en-US" sz="1400" dirty="0"/>
                        <a:t>SAGE PREMIER</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12700" cmpd="sng">
                      <a:noFill/>
                    </a:lnT>
                    <a:lnB w="12700" cmpd="sng">
                      <a:noFill/>
                    </a:lnB>
                    <a:lnTlToBr w="12700" cmpd="sng">
                      <a:noFill/>
                      <a:prstDash val="solid"/>
                    </a:lnTlToBr>
                    <a:lnBlToTr w="12700" cmpd="sng">
                      <a:noFill/>
                      <a:prstDash val="solid"/>
                    </a:lnBlToTr>
                  </a:tcPr>
                </a:tc>
                <a:tc>
                  <a:txBody>
                    <a:bodyPr/>
                    <a:lstStyle/>
                    <a:p>
                      <a:r>
                        <a:rPr lang="en-US" sz="1400" kern="1200" dirty="0">
                          <a:effectLst/>
                        </a:rPr>
                        <a:t>SAGE is a database </a:t>
                      </a:r>
                      <a:r>
                        <a:rPr lang="en-US" sz="1400" kern="1200" dirty="0"/>
                        <a:t>providing access to over 650 peer-reviewed, full-text journals published by SAGE in multiple academic disciplines, including social sciences and humanities</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12700" cmpd="sng">
                      <a:noFill/>
                    </a:lnT>
                    <a:lnB w="12700" cmpd="sng">
                      <a:noFill/>
                    </a:lnB>
                    <a:lnTlToBr w="12700" cmpd="sng">
                      <a:noFill/>
                      <a:prstDash val="solid"/>
                    </a:lnTlToBr>
                    <a:lnBlToTr w="12700" cmpd="sng">
                      <a:noFill/>
                      <a:prstDash val="solid"/>
                    </a:lnBlToTr>
                  </a:tcPr>
                </a:tc>
                <a:extLst>
                  <a:ext uri="{0D108BD9-81ED-4DB2-BD59-A6C34878D82A}">
                    <a16:rowId xmlns="" xmlns:a16="http://schemas.microsoft.com/office/drawing/2014/main" val="10005"/>
                  </a:ext>
                </a:extLst>
              </a:tr>
              <a:tr h="886768">
                <a:tc>
                  <a:txBody>
                    <a:bodyPr/>
                    <a:lstStyle/>
                    <a:p>
                      <a:pPr algn="ctr"/>
                      <a:r>
                        <a:rPr lang="en-US" sz="1400" dirty="0"/>
                        <a:t>WORLDCAT/</a:t>
                      </a:r>
                      <a:br>
                        <a:rPr lang="en-US" sz="1400" dirty="0"/>
                      </a:br>
                      <a:r>
                        <a:rPr lang="en-US" sz="1400" dirty="0"/>
                        <a:t>FIRSTSEARCH</a:t>
                      </a:r>
                      <a:endParaRPr lang="en-US" sz="1400" dirty="0">
                        <a:solidFill>
                          <a:srgbClr val="FF0000"/>
                        </a:solidFill>
                      </a:endParaRPr>
                    </a:p>
                  </a:txBody>
                  <a:tcPr marL="68580" marR="68580" marT="34290" marB="34290" anchor="ctr">
                    <a:lnL w="57150" cap="flat" cmpd="sng" algn="ctr">
                      <a:solidFill>
                        <a:srgbClr val="BE0004"/>
                      </a:solidFill>
                      <a:prstDash val="solid"/>
                      <a:round/>
                      <a:headEnd type="none" w="med" len="med"/>
                      <a:tailEnd type="none" w="med" len="med"/>
                    </a:lnL>
                    <a:lnR w="12700" cmpd="sng">
                      <a:noFill/>
                    </a:lnR>
                    <a:lnT w="12700" cmpd="sng">
                      <a:noFill/>
                    </a:lnT>
                    <a:lnB w="57150" cap="flat" cmpd="sng" algn="ctr">
                      <a:solidFill>
                        <a:srgbClr val="BE0004"/>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kern="1200" dirty="0"/>
                        <a:t>WORLDCAT is a central indexing system that includes 2,000  e-content collections containing articles, e-books, and other contents from databases such</a:t>
                      </a:r>
                      <a:r>
                        <a:rPr lang="en-US" sz="1400" kern="1200" baseline="0" dirty="0"/>
                        <a:t> as </a:t>
                      </a:r>
                      <a:r>
                        <a:rPr lang="en-US" sz="1400" kern="1200" dirty="0"/>
                        <a:t>EBSCO, GALE, and  PROQUEST; it links over 1 billion electronic, digital, and physical resources from libraries worldwide.</a:t>
                      </a:r>
                      <a:endParaRPr lang="en-US" sz="1400" dirty="0">
                        <a:solidFill>
                          <a:srgbClr val="FF0000"/>
                        </a:solidFill>
                      </a:endParaRPr>
                    </a:p>
                  </a:txBody>
                  <a:tcPr marL="68580" marR="68580" marT="34290" marB="34290">
                    <a:lnL w="12700" cmpd="sng">
                      <a:noFill/>
                    </a:lnL>
                    <a:lnR w="57150" cap="flat" cmpd="sng" algn="ctr">
                      <a:solidFill>
                        <a:srgbClr val="BE0004"/>
                      </a:solidFill>
                      <a:prstDash val="solid"/>
                      <a:round/>
                      <a:headEnd type="none" w="med" len="med"/>
                      <a:tailEnd type="none" w="med" len="med"/>
                    </a:lnR>
                    <a:lnT w="12700" cmpd="sng">
                      <a:noFill/>
                    </a:lnT>
                    <a:lnB w="57150" cap="flat" cmpd="sng" algn="ctr">
                      <a:solidFill>
                        <a:srgbClr val="BE0004"/>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 xmlns:a16="http://schemas.microsoft.com/office/drawing/2014/main" val="10006"/>
                  </a:ext>
                </a:extLst>
              </a:tr>
            </a:tbl>
          </a:graphicData>
        </a:graphic>
      </p:graphicFrame>
      <p:sp>
        <p:nvSpPr>
          <p:cNvPr id="2" name="Footer Placeholder 1"/>
          <p:cNvSpPr>
            <a:spLocks noGrp="1"/>
          </p:cNvSpPr>
          <p:nvPr>
            <p:ph type="ftr" sz="quarter" idx="11"/>
          </p:nvPr>
        </p:nvSpPr>
        <p:spPr>
          <a:xfrm>
            <a:off x="2962675" y="5763206"/>
            <a:ext cx="3086100" cy="273844"/>
          </a:xfrm>
        </p:spPr>
        <p:txBody>
          <a:bodyPr/>
          <a:lstStyle/>
          <a:p>
            <a:r>
              <a:rPr lang="en-US" b="1" dirty="0">
                <a:solidFill>
                  <a:srgbClr val="FF0000"/>
                </a:solidFill>
              </a:rPr>
              <a:t>Figure 3.7</a:t>
            </a:r>
          </a:p>
        </p:txBody>
      </p:sp>
    </p:spTree>
    <p:extLst>
      <p:ext uri="{BB962C8B-B14F-4D97-AF65-F5344CB8AC3E}">
        <p14:creationId xmlns:p14="http://schemas.microsoft.com/office/powerpoint/2010/main" val="23662068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6917" y="2359742"/>
            <a:ext cx="3602699" cy="2580968"/>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5" name="Title 4"/>
          <p:cNvSpPr>
            <a:spLocks noGrp="1"/>
          </p:cNvSpPr>
          <p:nvPr>
            <p:ph type="title"/>
          </p:nvPr>
        </p:nvSpPr>
        <p:spPr>
          <a:xfrm>
            <a:off x="457200" y="274638"/>
            <a:ext cx="8229600" cy="831491"/>
          </a:xfrm>
        </p:spPr>
        <p:txBody>
          <a:bodyPr>
            <a:normAutofit/>
          </a:bodyPr>
          <a:lstStyle/>
          <a:p>
            <a:r>
              <a:rPr lang="en-US" sz="3200" dirty="0">
                <a:latin typeface="Palatino Linotype" panose="02040502050505030304" pitchFamily="18" charset="0"/>
              </a:rPr>
              <a:t>Activity 3. Skimming the Literature </a:t>
            </a:r>
          </a:p>
        </p:txBody>
      </p:sp>
      <p:sp>
        <p:nvSpPr>
          <p:cNvPr id="7" name="Content Placeholder 6"/>
          <p:cNvSpPr>
            <a:spLocks noGrp="1"/>
          </p:cNvSpPr>
          <p:nvPr>
            <p:ph sz="half" idx="2"/>
          </p:nvPr>
        </p:nvSpPr>
        <p:spPr>
          <a:xfrm>
            <a:off x="4455763" y="1214617"/>
            <a:ext cx="4099301" cy="4624827"/>
          </a:xfrm>
        </p:spPr>
        <p:txBody>
          <a:bodyPr>
            <a:normAutofit fontScale="55000" lnSpcReduction="20000"/>
          </a:bodyPr>
          <a:lstStyle/>
          <a:p>
            <a:r>
              <a:rPr lang="en-US" sz="3300" dirty="0">
                <a:solidFill>
                  <a:srgbClr val="000000"/>
                </a:solidFill>
                <a:latin typeface="Palatino LT Std"/>
              </a:rPr>
              <a:t>Review the abstract or the text’s introduction.</a:t>
            </a:r>
          </a:p>
          <a:p>
            <a:r>
              <a:rPr lang="en-US" sz="3300" dirty="0">
                <a:solidFill>
                  <a:srgbClr val="000000"/>
                </a:solidFill>
                <a:latin typeface="Palatino LT Std"/>
              </a:rPr>
              <a:t>Does this material address the topic?</a:t>
            </a:r>
          </a:p>
          <a:p>
            <a:r>
              <a:rPr lang="en-US" sz="3300" dirty="0">
                <a:solidFill>
                  <a:srgbClr val="000000"/>
                </a:solidFill>
                <a:latin typeface="Palatino LT Std"/>
              </a:rPr>
              <a:t>If so, examine the table of contents or major subject headings.</a:t>
            </a:r>
          </a:p>
          <a:p>
            <a:r>
              <a:rPr lang="en-US" sz="3300" dirty="0">
                <a:solidFill>
                  <a:srgbClr val="000000"/>
                </a:solidFill>
                <a:latin typeface="Palatino LT Std"/>
              </a:rPr>
              <a:t>Document the results.</a:t>
            </a:r>
          </a:p>
          <a:p>
            <a:r>
              <a:rPr lang="en-US" sz="3300" dirty="0">
                <a:solidFill>
                  <a:srgbClr val="000000"/>
                </a:solidFill>
                <a:latin typeface="Palatino LT Std"/>
              </a:rPr>
              <a:t>Do a quick read of the selected areas of the text to find the relevant information.</a:t>
            </a:r>
          </a:p>
          <a:p>
            <a:r>
              <a:rPr lang="en-US" sz="3300" dirty="0">
                <a:solidFill>
                  <a:srgbClr val="000000"/>
                </a:solidFill>
                <a:latin typeface="Palatino LT Std"/>
              </a:rPr>
              <a:t>Read the section at three to four times your normal rate.</a:t>
            </a:r>
          </a:p>
          <a:p>
            <a:r>
              <a:rPr lang="en-US" sz="3300" dirty="0">
                <a:solidFill>
                  <a:srgbClr val="000000"/>
                </a:solidFill>
                <a:latin typeface="Palatino LT Std"/>
              </a:rPr>
              <a:t>Note the main ideas in the abstract section of the bibliographic entry card.</a:t>
            </a:r>
          </a:p>
          <a:p>
            <a:r>
              <a:rPr lang="en-US" sz="3300" dirty="0">
                <a:solidFill>
                  <a:srgbClr val="000000"/>
                </a:solidFill>
                <a:latin typeface="Palatino LT Std"/>
              </a:rPr>
              <a:t>Check all glossaries, appendixes, and other information in the end matter of the book.</a:t>
            </a:r>
          </a:p>
          <a:p>
            <a:endParaRPr lang="en-US" dirty="0"/>
          </a:p>
        </p:txBody>
      </p:sp>
    </p:spTree>
    <p:extLst>
      <p:ext uri="{BB962C8B-B14F-4D97-AF65-F5344CB8AC3E}">
        <p14:creationId xmlns:p14="http://schemas.microsoft.com/office/powerpoint/2010/main" val="1431566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45690" y="274638"/>
            <a:ext cx="8229600" cy="841240"/>
          </a:xfrm>
        </p:spPr>
        <p:txBody>
          <a:bodyPr>
            <a:normAutofit/>
          </a:bodyPr>
          <a:lstStyle/>
          <a:p>
            <a:r>
              <a:rPr lang="en-US" sz="3200" dirty="0">
                <a:latin typeface="Palatino Linotype" panose="02040502050505030304" pitchFamily="18" charset="0"/>
              </a:rPr>
              <a:t>Activity 4. Mapping Your Materials </a:t>
            </a:r>
          </a:p>
        </p:txBody>
      </p:sp>
      <p:graphicFrame>
        <p:nvGraphicFramePr>
          <p:cNvPr id="6" name="Content Placeholder 5"/>
          <p:cNvGraphicFramePr>
            <a:graphicFrameLocks noGrp="1"/>
          </p:cNvGraphicFramePr>
          <p:nvPr>
            <p:ph sz="half" idx="2"/>
            <p:extLst>
              <p:ext uri="{D42A27DB-BD31-4B8C-83A1-F6EECF244321}">
                <p14:modId xmlns:p14="http://schemas.microsoft.com/office/powerpoint/2010/main" val="2180012291"/>
              </p:ext>
            </p:extLst>
          </p:nvPr>
        </p:nvGraphicFramePr>
        <p:xfrm>
          <a:off x="634180" y="1212742"/>
          <a:ext cx="8052619"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19153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622" y="2033593"/>
            <a:ext cx="4168378" cy="2997991"/>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6" name="Title 5"/>
          <p:cNvSpPr>
            <a:spLocks noGrp="1"/>
          </p:cNvSpPr>
          <p:nvPr>
            <p:ph type="title"/>
          </p:nvPr>
        </p:nvSpPr>
        <p:spPr/>
        <p:txBody>
          <a:bodyPr>
            <a:normAutofit/>
          </a:bodyPr>
          <a:lstStyle/>
          <a:p>
            <a:r>
              <a:rPr lang="en-US" sz="3600" b="0" dirty="0">
                <a:latin typeface="Palatino Linotype" panose="02040502050505030304" pitchFamily="18" charset="0"/>
              </a:rPr>
              <a:t>Core Idea Map </a:t>
            </a:r>
            <a:endParaRPr lang="en-US" sz="3600" dirty="0">
              <a:latin typeface="Palatino Linotype" panose="02040502050505030304" pitchFamily="18" charset="0"/>
            </a:endParaRPr>
          </a:p>
        </p:txBody>
      </p:sp>
      <p:sp>
        <p:nvSpPr>
          <p:cNvPr id="8" name="Content Placeholder 7"/>
          <p:cNvSpPr>
            <a:spLocks noGrp="1"/>
          </p:cNvSpPr>
          <p:nvPr>
            <p:ph sz="half" idx="2"/>
          </p:nvPr>
        </p:nvSpPr>
        <p:spPr/>
        <p:txBody>
          <a:bodyPr>
            <a:normAutofit fontScale="62500" lnSpcReduction="20000"/>
          </a:bodyPr>
          <a:lstStyle/>
          <a:p>
            <a:r>
              <a:rPr lang="en-US" dirty="0"/>
              <a:t>The core idea, or descriptor, is in the center and serves as the central idea. </a:t>
            </a:r>
          </a:p>
          <a:p>
            <a:r>
              <a:rPr lang="en-US" dirty="0"/>
              <a:t>Each of the categories or parts of the core idea should be sketched as a supporting idea. </a:t>
            </a:r>
          </a:p>
          <a:p>
            <a:r>
              <a:rPr lang="en-US" dirty="0"/>
              <a:t>These parts can be theoretical positions, definitions, or descriptive categories.</a:t>
            </a:r>
          </a:p>
          <a:p>
            <a:r>
              <a:rPr lang="en-US" dirty="0"/>
              <a:t>Various arrangements are possible, such as type, theme, or chronology, depending on the particular research question.</a:t>
            </a:r>
          </a:p>
          <a:p>
            <a:r>
              <a:rPr lang="en-US" dirty="0"/>
              <a:t>Break down each of the subsidiary ideas into individual categories, such as research studies, theories, definitions, or examples. </a:t>
            </a:r>
          </a:p>
        </p:txBody>
      </p:sp>
    </p:spTree>
    <p:extLst>
      <p:ext uri="{BB962C8B-B14F-4D97-AF65-F5344CB8AC3E}">
        <p14:creationId xmlns:p14="http://schemas.microsoft.com/office/powerpoint/2010/main" val="397903737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686257"/>
          </a:xfrm>
        </p:spPr>
        <p:txBody>
          <a:bodyPr>
            <a:normAutofit/>
          </a:bodyPr>
          <a:lstStyle/>
          <a:p>
            <a:r>
              <a:rPr lang="en-US" sz="3200" dirty="0">
                <a:latin typeface="Palatino Linotype" panose="02040502050505030304" pitchFamily="18" charset="0"/>
              </a:rPr>
              <a:t>Activity 4. Mapping Your Materials </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071873872"/>
              </p:ext>
            </p:extLst>
          </p:nvPr>
        </p:nvGraphicFramePr>
        <p:xfrm>
          <a:off x="457200" y="960896"/>
          <a:ext cx="8229600" cy="516526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1924673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8478" y="1576423"/>
            <a:ext cx="3315618" cy="3386282"/>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3" name="Title 2"/>
          <p:cNvSpPr>
            <a:spLocks noGrp="1"/>
          </p:cNvSpPr>
          <p:nvPr>
            <p:ph type="title"/>
          </p:nvPr>
        </p:nvSpPr>
        <p:spPr>
          <a:xfrm>
            <a:off x="457200" y="274638"/>
            <a:ext cx="8229600" cy="725003"/>
          </a:xfrm>
        </p:spPr>
        <p:txBody>
          <a:bodyPr>
            <a:normAutofit/>
          </a:bodyPr>
          <a:lstStyle/>
          <a:p>
            <a:r>
              <a:rPr lang="en-US" sz="3200" b="0" dirty="0">
                <a:latin typeface="Palatino Linotype" panose="02040502050505030304" pitchFamily="18" charset="0"/>
              </a:rPr>
              <a:t>Mapping by Author Contribution</a:t>
            </a:r>
            <a:endParaRPr lang="en-US" sz="3200" dirty="0"/>
          </a:p>
        </p:txBody>
      </p:sp>
      <p:sp>
        <p:nvSpPr>
          <p:cNvPr id="5" name="Content Placeholder 4"/>
          <p:cNvSpPr>
            <a:spLocks noGrp="1"/>
          </p:cNvSpPr>
          <p:nvPr>
            <p:ph sz="half" idx="2"/>
          </p:nvPr>
        </p:nvSpPr>
        <p:spPr>
          <a:xfrm>
            <a:off x="3866827" y="999641"/>
            <a:ext cx="5029200" cy="4874217"/>
          </a:xfrm>
        </p:spPr>
        <p:txBody>
          <a:bodyPr>
            <a:noAutofit/>
          </a:bodyPr>
          <a:lstStyle/>
          <a:p>
            <a:r>
              <a:rPr lang="en-US" sz="2000" dirty="0"/>
              <a:t>Choose  author and pertinent sections of the bibliographic entry card. </a:t>
            </a:r>
          </a:p>
          <a:p>
            <a:r>
              <a:rPr lang="en-US" sz="2000" dirty="0"/>
              <a:t>Record on your map the relevant ideas and details from the text, organizing them by content, theory explanation, or chapter headings and subheadings. </a:t>
            </a:r>
          </a:p>
          <a:p>
            <a:r>
              <a:rPr lang="en-US" sz="2000" dirty="0"/>
              <a:t>Record the relationships among the texts depicted on the author map by connection</a:t>
            </a:r>
          </a:p>
          <a:p>
            <a:pPr lvl="1"/>
            <a:r>
              <a:rPr lang="en-US" sz="1600" dirty="0"/>
              <a:t>Compare theories. </a:t>
            </a:r>
          </a:p>
          <a:p>
            <a:pPr lvl="1"/>
            <a:r>
              <a:rPr lang="en-US" sz="1600" dirty="0"/>
              <a:t>Cross-reference subject information. </a:t>
            </a:r>
          </a:p>
          <a:p>
            <a:pPr lvl="1"/>
            <a:r>
              <a:rPr lang="en-US" sz="1600" dirty="0"/>
              <a:t>Develop chronological connections among texts. </a:t>
            </a:r>
          </a:p>
          <a:p>
            <a:pPr lvl="1"/>
            <a:r>
              <a:rPr lang="en-US" sz="1600" dirty="0"/>
              <a:t>Place additional information on author maps, including page number references, notable quotes, and other authors or texts.</a:t>
            </a:r>
          </a:p>
        </p:txBody>
      </p:sp>
    </p:spTree>
    <p:extLst>
      <p:ext uri="{BB962C8B-B14F-4D97-AF65-F5344CB8AC3E}">
        <p14:creationId xmlns:p14="http://schemas.microsoft.com/office/powerpoint/2010/main" val="1068806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1634" y="1212729"/>
            <a:ext cx="7276454" cy="4622575"/>
          </a:xfrm>
          <a:prstGeom prst="rect">
            <a:avLst/>
          </a:prstGeom>
          <a:ln w="38100">
            <a:solidFill>
              <a:srgbClr val="FF0000"/>
            </a:solidFill>
          </a:ln>
        </p:spPr>
      </p:pic>
      <p:sp>
        <p:nvSpPr>
          <p:cNvPr id="3" name="Title 2"/>
          <p:cNvSpPr>
            <a:spLocks noGrp="1"/>
          </p:cNvSpPr>
          <p:nvPr>
            <p:ph type="title"/>
          </p:nvPr>
        </p:nvSpPr>
        <p:spPr>
          <a:xfrm>
            <a:off x="457200" y="274638"/>
            <a:ext cx="8229600" cy="786996"/>
          </a:xfrm>
        </p:spPr>
        <p:txBody>
          <a:bodyPr>
            <a:normAutofit/>
          </a:bodyPr>
          <a:lstStyle/>
          <a:p>
            <a:r>
              <a:rPr lang="en-US" sz="3200" b="0" dirty="0">
                <a:latin typeface="Palatino Linotype" panose="02040502050505030304" pitchFamily="18" charset="0"/>
              </a:rPr>
              <a:t>Mapping by Author Contribution Example </a:t>
            </a:r>
            <a:endParaRPr lang="en-US" sz="3200" dirty="0">
              <a:latin typeface="Palatino Linotype" panose="02040502050505030304" pitchFamily="18" charset="0"/>
            </a:endParaRPr>
          </a:p>
        </p:txBody>
      </p:sp>
    </p:spTree>
    <p:extLst>
      <p:ext uri="{BB962C8B-B14F-4D97-AF65-F5344CB8AC3E}">
        <p14:creationId xmlns:p14="http://schemas.microsoft.com/office/powerpoint/2010/main" val="61323662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01755"/>
          </a:xfrm>
        </p:spPr>
        <p:txBody>
          <a:bodyPr>
            <a:normAutofit fontScale="90000"/>
          </a:bodyPr>
          <a:lstStyle/>
          <a:p>
            <a:r>
              <a:rPr lang="en-US" sz="3600" dirty="0">
                <a:latin typeface="Palatino Linotype" panose="02040502050505030304" pitchFamily="18" charset="0"/>
              </a:rPr>
              <a:t/>
            </a:r>
            <a:br>
              <a:rPr lang="en-US" sz="3600" dirty="0">
                <a:latin typeface="Palatino Linotype" panose="02040502050505030304" pitchFamily="18" charset="0"/>
              </a:rPr>
            </a:br>
            <a:r>
              <a:rPr lang="en-US" sz="3600" dirty="0">
                <a:latin typeface="Palatino Linotype" panose="02040502050505030304" pitchFamily="18" charset="0"/>
              </a:rPr>
              <a:t>Activity 5. Creating Subject Memoranda </a:t>
            </a:r>
            <a:r>
              <a:rPr lang="en-US" dirty="0"/>
              <a:t/>
            </a:r>
            <a:br>
              <a:rPr lang="en-US" dirty="0"/>
            </a:b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281403396"/>
              </p:ext>
            </p:extLst>
          </p:nvPr>
        </p:nvGraphicFramePr>
        <p:xfrm>
          <a:off x="519194" y="129023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18560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latin typeface="Palatino Linotype" panose="02040502050505030304" pitchFamily="18" charset="0"/>
              </a:rPr>
              <a:t>TASK 3. REFINE YOUR TOPIC </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099320552"/>
              </p:ext>
            </p:extLst>
          </p:nvPr>
        </p:nvGraphicFramePr>
        <p:xfrm>
          <a:off x="457200" y="1406014"/>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8535061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03584" y="1650569"/>
            <a:ext cx="6609799" cy="2737950"/>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744973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8211" y="2461457"/>
            <a:ext cx="4385934" cy="1473869"/>
          </a:xfrm>
        </p:spPr>
        <p:txBody>
          <a:bodyPr>
            <a:normAutofit fontScale="90000"/>
          </a:bodyPr>
          <a:lstStyle/>
          <a:p>
            <a:r>
              <a:rPr lang="en-US" b="1" i="1" dirty="0">
                <a:latin typeface="Palatino Linotype" panose="02040502050505030304" pitchFamily="18" charset="0"/>
              </a:rPr>
              <a:t>Step Three: Search the Literature </a:t>
            </a:r>
            <a:endParaRPr lang="en-US" dirty="0">
              <a:latin typeface="Palatino Linotype" panose="02040502050505030304" pitchFamily="18" charset="0"/>
            </a:endParaRPr>
          </a:p>
        </p:txBody>
      </p:sp>
      <p:sp>
        <p:nvSpPr>
          <p:cNvPr id="5" name="Subtitle 4"/>
          <p:cNvSpPr>
            <a:spLocks noGrp="1"/>
          </p:cNvSpPr>
          <p:nvPr>
            <p:ph type="subTitle" idx="1"/>
          </p:nvPr>
        </p:nvSpPr>
        <p:spPr>
          <a:xfrm>
            <a:off x="290716" y="4240132"/>
            <a:ext cx="3312742" cy="401051"/>
          </a:xfrm>
        </p:spPr>
        <p:txBody>
          <a:bodyPr>
            <a:normAutofit fontScale="70000" lnSpcReduction="20000"/>
          </a:bodyPr>
          <a:lstStyle/>
          <a:p>
            <a:r>
              <a:rPr lang="en-US" b="1" dirty="0">
                <a:latin typeface="Palatino Linotype" panose="02040502050505030304" pitchFamily="18" charset="0"/>
              </a:rPr>
              <a:t>Search Tasks and Tools </a:t>
            </a:r>
            <a:endParaRPr lang="en-US" dirty="0">
              <a:latin typeface="Palatino Linotype" panose="02040502050505030304" pitchFamily="18"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84145" y="1931475"/>
            <a:ext cx="4228963" cy="3326732"/>
          </a:xfrm>
          <a:prstGeom prst="rect">
            <a:avLst/>
          </a:prstGeom>
          <a:ln w="88900" cap="sq" cmpd="thickThin">
            <a:solidFill>
              <a:srgbClr val="000000"/>
            </a:solidFill>
            <a:prstDash val="solid"/>
            <a:miter lim="800000"/>
          </a:ln>
          <a:effectLst>
            <a:innerShdw blurRad="76200">
              <a:srgbClr val="000000"/>
            </a:innerShdw>
          </a:effectLst>
        </p:spPr>
      </p:pic>
      <p:sp>
        <p:nvSpPr>
          <p:cNvPr id="6" name="Rectangle 5"/>
          <p:cNvSpPr/>
          <p:nvPr/>
        </p:nvSpPr>
        <p:spPr>
          <a:xfrm>
            <a:off x="1947087" y="1476572"/>
            <a:ext cx="805029" cy="984885"/>
          </a:xfrm>
          <a:prstGeom prst="rect">
            <a:avLst/>
          </a:prstGeom>
        </p:spPr>
        <p:txBody>
          <a:bodyPr wrap="none">
            <a:spAutoFit/>
          </a:bodyPr>
          <a:lstStyle/>
          <a:p>
            <a:r>
              <a:rPr lang="en-US" sz="5800" dirty="0">
                <a:solidFill>
                  <a:schemeClr val="bg1"/>
                </a:solidFill>
                <a:latin typeface="Palatino LT Std"/>
              </a:rPr>
              <a:t>3 </a:t>
            </a:r>
            <a:endParaRPr lang="en-US" dirty="0">
              <a:solidFill>
                <a:schemeClr val="bg1"/>
              </a:solidFill>
            </a:endParaRPr>
          </a:p>
        </p:txBody>
      </p:sp>
    </p:spTree>
    <p:extLst>
      <p:ext uri="{BB962C8B-B14F-4D97-AF65-F5344CB8AC3E}">
        <p14:creationId xmlns:p14="http://schemas.microsoft.com/office/powerpoint/2010/main" val="1779749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1669" y="1527920"/>
            <a:ext cx="7419888" cy="3645142"/>
          </a:xfrm>
          <a:prstGeom prst="rect">
            <a:avLst/>
          </a:prstGeom>
          <a:ln w="88900" cap="sq" cmpd="thickThin">
            <a:solidFill>
              <a:srgbClr val="BE0004"/>
            </a:solidFill>
            <a:prstDash val="solid"/>
            <a:miter lim="800000"/>
          </a:ln>
          <a:effectLst>
            <a:innerShdw blurRad="76200">
              <a:srgbClr val="000000"/>
            </a:innerShdw>
          </a:effectLst>
        </p:spPr>
      </p:pic>
      <p:sp>
        <p:nvSpPr>
          <p:cNvPr id="3" name="Title 2"/>
          <p:cNvSpPr>
            <a:spLocks noGrp="1"/>
          </p:cNvSpPr>
          <p:nvPr>
            <p:ph type="title"/>
          </p:nvPr>
        </p:nvSpPr>
        <p:spPr/>
        <p:txBody>
          <a:bodyPr>
            <a:normAutofit/>
          </a:bodyPr>
          <a:lstStyle/>
          <a:p>
            <a:r>
              <a:rPr lang="en-US" sz="3600" b="1" dirty="0"/>
              <a:t>CHAPTER OVERVIEW </a:t>
            </a:r>
            <a:endParaRPr lang="en-US" sz="3600" dirty="0"/>
          </a:p>
        </p:txBody>
      </p:sp>
    </p:spTree>
    <p:extLst>
      <p:ext uri="{BB962C8B-B14F-4D97-AF65-F5344CB8AC3E}">
        <p14:creationId xmlns:p14="http://schemas.microsoft.com/office/powerpoint/2010/main" val="24003269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514064616"/>
              </p:ext>
            </p:extLst>
          </p:nvPr>
        </p:nvGraphicFramePr>
        <p:xfrm>
          <a:off x="402956" y="406830"/>
          <a:ext cx="8283844" cy="552127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066672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1726" y="1877786"/>
            <a:ext cx="8096875" cy="3282043"/>
          </a:xfrm>
          <a:prstGeom prst="rect">
            <a:avLst/>
          </a:prstGeom>
          <a:ln w="88900" cap="sq" cmpd="thickThin">
            <a:solidFill>
              <a:srgbClr val="BE0004"/>
            </a:solidFill>
            <a:prstDash val="solid"/>
            <a:miter lim="800000"/>
          </a:ln>
          <a:effectLst>
            <a:innerShdw blurRad="76200">
              <a:srgbClr val="000000"/>
            </a:innerShdw>
          </a:effectLst>
        </p:spPr>
      </p:pic>
      <p:sp>
        <p:nvSpPr>
          <p:cNvPr id="5" name="Title 4"/>
          <p:cNvSpPr>
            <a:spLocks noGrp="1"/>
          </p:cNvSpPr>
          <p:nvPr>
            <p:ph type="title"/>
          </p:nvPr>
        </p:nvSpPr>
        <p:spPr>
          <a:xfrm>
            <a:off x="212271" y="274638"/>
            <a:ext cx="8735786" cy="1143000"/>
          </a:xfrm>
        </p:spPr>
        <p:txBody>
          <a:bodyPr>
            <a:normAutofit/>
          </a:bodyPr>
          <a:lstStyle/>
          <a:p>
            <a:r>
              <a:rPr lang="en-US" sz="3000" dirty="0">
                <a:latin typeface="Palatino Linotype" panose="02040502050505030304" pitchFamily="18" charset="0"/>
              </a:rPr>
              <a:t>TASK 2. CONDUCT A LITERATURE SEARCH </a:t>
            </a:r>
          </a:p>
        </p:txBody>
      </p:sp>
    </p:spTree>
    <p:extLst>
      <p:ext uri="{BB962C8B-B14F-4D97-AF65-F5344CB8AC3E}">
        <p14:creationId xmlns:p14="http://schemas.microsoft.com/office/powerpoint/2010/main" val="33023794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61557" y="1160618"/>
            <a:ext cx="4552903" cy="4689992"/>
          </a:xfrm>
          <a:prstGeom prst="rect">
            <a:avLst/>
          </a:prstGeom>
          <a:ln w="88900" cap="sq" cmpd="thickThin">
            <a:solidFill>
              <a:srgbClr val="BE0004"/>
            </a:solidFill>
            <a:prstDash val="solid"/>
            <a:miter lim="800000"/>
          </a:ln>
          <a:effectLst>
            <a:innerShdw blurRad="76200">
              <a:srgbClr val="000000"/>
            </a:innerShdw>
          </a:effectLst>
        </p:spPr>
      </p:pic>
      <p:sp>
        <p:nvSpPr>
          <p:cNvPr id="3" name="Title 2"/>
          <p:cNvSpPr>
            <a:spLocks noGrp="1"/>
          </p:cNvSpPr>
          <p:nvPr>
            <p:ph type="title"/>
          </p:nvPr>
        </p:nvSpPr>
        <p:spPr>
          <a:xfrm>
            <a:off x="457200" y="274638"/>
            <a:ext cx="8229600" cy="740501"/>
          </a:xfrm>
        </p:spPr>
        <p:txBody>
          <a:bodyPr>
            <a:normAutofit/>
          </a:bodyPr>
          <a:lstStyle/>
          <a:p>
            <a:r>
              <a:rPr lang="en-US" sz="3200" dirty="0">
                <a:latin typeface="Palatino Linotype" panose="02040502050505030304" pitchFamily="18" charset="0"/>
              </a:rPr>
              <a:t>Activity 1. Managing Your Data </a:t>
            </a:r>
          </a:p>
        </p:txBody>
      </p:sp>
      <p:sp>
        <p:nvSpPr>
          <p:cNvPr id="5" name="TextBox 4"/>
          <p:cNvSpPr txBox="1"/>
          <p:nvPr/>
        </p:nvSpPr>
        <p:spPr>
          <a:xfrm>
            <a:off x="294467" y="3090115"/>
            <a:ext cx="2154265" cy="830997"/>
          </a:xfrm>
          <a:prstGeom prst="rect">
            <a:avLst/>
          </a:prstGeom>
          <a:noFill/>
        </p:spPr>
        <p:txBody>
          <a:bodyPr wrap="square" rtlCol="0">
            <a:spAutoFit/>
          </a:bodyPr>
          <a:lstStyle/>
          <a:p>
            <a:pPr algn="ctr"/>
            <a:r>
              <a:rPr lang="en-US" sz="2400" b="1" i="1" dirty="0">
                <a:solidFill>
                  <a:srgbClr val="FF0000"/>
                </a:solidFill>
              </a:rPr>
              <a:t>Bibliographic Documentation </a:t>
            </a:r>
            <a:endParaRPr lang="en-US" sz="2400" b="1" dirty="0">
              <a:solidFill>
                <a:srgbClr val="FF0000"/>
              </a:solidFill>
            </a:endParaRPr>
          </a:p>
        </p:txBody>
      </p:sp>
    </p:spTree>
    <p:extLst>
      <p:ext uri="{BB962C8B-B14F-4D97-AF65-F5344CB8AC3E}">
        <p14:creationId xmlns:p14="http://schemas.microsoft.com/office/powerpoint/2010/main" val="35787919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1721" y="1286359"/>
            <a:ext cx="6854149" cy="4263130"/>
          </a:xfrm>
          <a:prstGeom prst="rect">
            <a:avLst/>
          </a:prstGeom>
          <a:ln w="88900" cap="sq" cmpd="thickThin">
            <a:solidFill>
              <a:srgbClr val="C00000"/>
            </a:solidFill>
            <a:prstDash val="solid"/>
            <a:miter lim="800000"/>
          </a:ln>
          <a:effectLst>
            <a:innerShdw blurRad="76200">
              <a:srgbClr val="000000"/>
            </a:innerShdw>
          </a:effectLst>
        </p:spPr>
      </p:pic>
      <p:sp>
        <p:nvSpPr>
          <p:cNvPr id="3" name="Title 2"/>
          <p:cNvSpPr>
            <a:spLocks noGrp="1"/>
          </p:cNvSpPr>
          <p:nvPr>
            <p:ph type="title"/>
          </p:nvPr>
        </p:nvSpPr>
        <p:spPr/>
        <p:txBody>
          <a:bodyPr>
            <a:normAutofit/>
          </a:bodyPr>
          <a:lstStyle/>
          <a:p>
            <a:r>
              <a:rPr lang="en-US" sz="2800" dirty="0">
                <a:latin typeface="Palatino Linotype" panose="02040502050505030304" pitchFamily="18" charset="0"/>
              </a:rPr>
              <a:t>Activity 2. Scanning the Literature </a:t>
            </a:r>
          </a:p>
        </p:txBody>
      </p:sp>
    </p:spTree>
    <p:extLst>
      <p:ext uri="{BB962C8B-B14F-4D97-AF65-F5344CB8AC3E}">
        <p14:creationId xmlns:p14="http://schemas.microsoft.com/office/powerpoint/2010/main" val="20208457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0356" y="1417638"/>
            <a:ext cx="7604505" cy="4154003"/>
          </a:xfrm>
          <a:prstGeom prst="rect">
            <a:avLst/>
          </a:prstGeom>
          <a:ln w="88900" cap="sq" cmpd="thickThin">
            <a:solidFill>
              <a:srgbClr val="C00000"/>
            </a:solidFill>
            <a:prstDash val="solid"/>
            <a:miter lim="800000"/>
          </a:ln>
          <a:effectLst>
            <a:innerShdw blurRad="76200">
              <a:srgbClr val="000000"/>
            </a:innerShdw>
          </a:effectLst>
        </p:spPr>
      </p:pic>
      <p:sp>
        <p:nvSpPr>
          <p:cNvPr id="3" name="Title 2"/>
          <p:cNvSpPr>
            <a:spLocks noGrp="1"/>
          </p:cNvSpPr>
          <p:nvPr>
            <p:ph type="title"/>
          </p:nvPr>
        </p:nvSpPr>
        <p:spPr/>
        <p:txBody>
          <a:bodyPr>
            <a:normAutofit/>
          </a:bodyPr>
          <a:lstStyle/>
          <a:p>
            <a:r>
              <a:rPr lang="en-US" sz="3200" dirty="0">
                <a:latin typeface="Palatino Linotype" panose="02040502050505030304" pitchFamily="18" charset="0"/>
              </a:rPr>
              <a:t>Activity 2. Scanning the Literature </a:t>
            </a:r>
          </a:p>
        </p:txBody>
      </p:sp>
    </p:spTree>
    <p:extLst>
      <p:ext uri="{BB962C8B-B14F-4D97-AF65-F5344CB8AC3E}">
        <p14:creationId xmlns:p14="http://schemas.microsoft.com/office/powerpoint/2010/main" val="30542864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673818"/>
            <a:ext cx="7888132" cy="3339884"/>
          </a:xfrm>
          <a:prstGeom prst="rect">
            <a:avLst/>
          </a:prstGeom>
          <a:ln w="88900" cap="sq" cmpd="thickThin">
            <a:solidFill>
              <a:srgbClr val="BE0004"/>
            </a:solidFill>
            <a:prstDash val="solid"/>
            <a:miter lim="800000"/>
          </a:ln>
          <a:effectLst>
            <a:innerShdw blurRad="76200">
              <a:srgbClr val="000000"/>
            </a:innerShdw>
          </a:effectLst>
        </p:spPr>
      </p:pic>
      <p:sp>
        <p:nvSpPr>
          <p:cNvPr id="3" name="Title 2"/>
          <p:cNvSpPr>
            <a:spLocks noGrp="1"/>
          </p:cNvSpPr>
          <p:nvPr>
            <p:ph type="title"/>
          </p:nvPr>
        </p:nvSpPr>
        <p:spPr/>
        <p:txBody>
          <a:bodyPr>
            <a:normAutofit/>
          </a:bodyPr>
          <a:lstStyle/>
          <a:p>
            <a:r>
              <a:rPr lang="en-US" sz="3200" dirty="0">
                <a:latin typeface="Palatino Linotype" panose="02040502050505030304" pitchFamily="18" charset="0"/>
              </a:rPr>
              <a:t>Doing a Boolean Search</a:t>
            </a:r>
          </a:p>
        </p:txBody>
      </p:sp>
    </p:spTree>
    <p:extLst>
      <p:ext uri="{BB962C8B-B14F-4D97-AF65-F5344CB8AC3E}">
        <p14:creationId xmlns:p14="http://schemas.microsoft.com/office/powerpoint/2010/main" val="179615605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1148</TotalTime>
  <Words>3294</Words>
  <Application>Microsoft Office PowerPoint</Application>
  <PresentationFormat>On-screen Show (4:3)</PresentationFormat>
  <Paragraphs>187</Paragraphs>
  <Slides>19</Slides>
  <Notes>18</Notes>
  <HiddenSlides>0</HiddenSlides>
  <MMClips>0</MMClips>
  <ScaleCrop>false</ScaleCrop>
  <HeadingPairs>
    <vt:vector size="4" baseType="variant">
      <vt:variant>
        <vt:lpstr>Theme</vt:lpstr>
      </vt:variant>
      <vt:variant>
        <vt:i4>2</vt:i4>
      </vt:variant>
      <vt:variant>
        <vt:lpstr>Slide Titles</vt:lpstr>
      </vt:variant>
      <vt:variant>
        <vt:i4>19</vt:i4>
      </vt:variant>
    </vt:vector>
  </HeadingPairs>
  <TitlesOfParts>
    <vt:vector size="21" baseType="lpstr">
      <vt:lpstr>Office Theme</vt:lpstr>
      <vt:lpstr>1_Office Theme</vt:lpstr>
      <vt:lpstr>The Literature Review 3 edition</vt:lpstr>
      <vt:lpstr>Step Three: Search the Literature </vt:lpstr>
      <vt:lpstr>CHAPTER OVERVIEW </vt:lpstr>
      <vt:lpstr>PowerPoint Presentation</vt:lpstr>
      <vt:lpstr>TASK 2. CONDUCT A LITERATURE SEARCH </vt:lpstr>
      <vt:lpstr>Activity 1. Managing Your Data </vt:lpstr>
      <vt:lpstr>Activity 2. Scanning the Literature </vt:lpstr>
      <vt:lpstr>Activity 2. Scanning the Literature </vt:lpstr>
      <vt:lpstr>Doing a Boolean Search</vt:lpstr>
      <vt:lpstr>PowerPoint Presentation</vt:lpstr>
      <vt:lpstr>Activity 3. Skimming the Literature </vt:lpstr>
      <vt:lpstr>Activity 4. Mapping Your Materials </vt:lpstr>
      <vt:lpstr>Core Idea Map </vt:lpstr>
      <vt:lpstr>Activity 4. Mapping Your Materials </vt:lpstr>
      <vt:lpstr>Mapping by Author Contribution</vt:lpstr>
      <vt:lpstr>Mapping by Author Contribution Example </vt:lpstr>
      <vt:lpstr> Activity 5. Creating Subject Memoranda  </vt:lpstr>
      <vt:lpstr>TASK 3. REFINE YOUR TOPIC </vt:lpstr>
      <vt:lpstr>PowerPoint Presentation</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Paular</dc:creator>
  <cp:lastModifiedBy>Irwin, Kaitlyn</cp:lastModifiedBy>
  <cp:revision>90</cp:revision>
  <dcterms:created xsi:type="dcterms:W3CDTF">2015-03-05T23:29:50Z</dcterms:created>
  <dcterms:modified xsi:type="dcterms:W3CDTF">2016-10-18T22:40:19Z</dcterms:modified>
</cp:coreProperties>
</file>