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 id="2147483701" r:id="rId2"/>
    <p:sldMasterId id="2147483718" r:id="rId3"/>
  </p:sldMasterIdLst>
  <p:notesMasterIdLst>
    <p:notesMasterId r:id="rId17"/>
  </p:notesMasterIdLst>
  <p:sldIdLst>
    <p:sldId id="280" r:id="rId4"/>
    <p:sldId id="281" r:id="rId5"/>
    <p:sldId id="269" r:id="rId6"/>
    <p:sldId id="276" r:id="rId7"/>
    <p:sldId id="278" r:id="rId8"/>
    <p:sldId id="275" r:id="rId9"/>
    <p:sldId id="272" r:id="rId10"/>
    <p:sldId id="271" r:id="rId11"/>
    <p:sldId id="279" r:id="rId12"/>
    <p:sldId id="266" r:id="rId13"/>
    <p:sldId id="267" r:id="rId14"/>
    <p:sldId id="268" r:id="rId15"/>
    <p:sldId id="258" r:id="rId16"/>
  </p:sldIdLst>
  <p:sldSz cx="9144000" cy="6858000" type="screen4x3"/>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53" autoAdjust="0"/>
    <p:restoredTop sz="73195" autoAdjust="0"/>
  </p:normalViewPr>
  <p:slideViewPr>
    <p:cSldViewPr>
      <p:cViewPr varScale="1">
        <p:scale>
          <a:sx n="53" d="100"/>
          <a:sy n="53" d="100"/>
        </p:scale>
        <p:origin x="-1860" y="-90"/>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0"/>
    </p:cViewPr>
  </p:sorterViewPr>
  <p:notesViewPr>
    <p:cSldViewPr>
      <p:cViewPr>
        <p:scale>
          <a:sx n="150" d="100"/>
          <a:sy n="150" d="100"/>
        </p:scale>
        <p:origin x="2364" y="-234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7F15A7-1E94-4555-9C6D-1ED693E81F2F}" type="doc">
      <dgm:prSet loTypeId="urn:microsoft.com/office/officeart/2005/8/layout/cycle5" loCatId="cycle" qsTypeId="urn:microsoft.com/office/officeart/2005/8/quickstyle/simple2" qsCatId="simple" csTypeId="urn:microsoft.com/office/officeart/2005/8/colors/accent2_2" csCatId="accent2" phldr="1"/>
      <dgm:spPr/>
      <dgm:t>
        <a:bodyPr/>
        <a:lstStyle/>
        <a:p>
          <a:endParaRPr lang="en-US"/>
        </a:p>
      </dgm:t>
    </dgm:pt>
    <dgm:pt modelId="{B714C0C5-F5F1-4807-96BE-690AB4E75B62}">
      <dgm:prSet phldrT="[Text]"/>
      <dgm:spPr/>
      <dgm:t>
        <a:bodyPr/>
        <a:lstStyle/>
        <a:p>
          <a:r>
            <a:rPr lang="en-US"/>
            <a:t>Research Interest</a:t>
          </a:r>
          <a:endParaRPr lang="en-US" dirty="0"/>
        </a:p>
      </dgm:t>
    </dgm:pt>
    <dgm:pt modelId="{29BD14E1-BDB8-4FC8-A9CA-5308336AE09B}" type="parTrans" cxnId="{D6078A8F-B70B-45E6-B4C4-182493420001}">
      <dgm:prSet/>
      <dgm:spPr/>
      <dgm:t>
        <a:bodyPr/>
        <a:lstStyle/>
        <a:p>
          <a:endParaRPr lang="en-US"/>
        </a:p>
      </dgm:t>
    </dgm:pt>
    <dgm:pt modelId="{06EF805A-9586-499C-9F8B-B566DA1C2B0B}" type="sibTrans" cxnId="{D6078A8F-B70B-45E6-B4C4-182493420001}">
      <dgm:prSet/>
      <dgm:spPr/>
      <dgm:t>
        <a:bodyPr/>
        <a:lstStyle/>
        <a:p>
          <a:endParaRPr lang="en-US"/>
        </a:p>
      </dgm:t>
    </dgm:pt>
    <dgm:pt modelId="{0C203937-1E0B-439F-AC80-AAA375AAC4AC}">
      <dgm:prSet phldrT="[Text]"/>
      <dgm:spPr/>
      <dgm:t>
        <a:bodyPr/>
        <a:lstStyle/>
        <a:p>
          <a:r>
            <a:rPr lang="en-US" dirty="0"/>
            <a:t>Research Topic</a:t>
          </a:r>
        </a:p>
      </dgm:t>
    </dgm:pt>
    <dgm:pt modelId="{63E55555-5391-4DE6-A246-DEDEEB0FFBD6}" type="parTrans" cxnId="{EDE4E76A-A230-4292-AFFB-DD5BEEB58779}">
      <dgm:prSet/>
      <dgm:spPr/>
      <dgm:t>
        <a:bodyPr/>
        <a:lstStyle/>
        <a:p>
          <a:endParaRPr lang="en-US"/>
        </a:p>
      </dgm:t>
    </dgm:pt>
    <dgm:pt modelId="{66595684-4D6C-4C7E-80FE-49399743FC1C}" type="sibTrans" cxnId="{EDE4E76A-A230-4292-AFFB-DD5BEEB58779}">
      <dgm:prSet/>
      <dgm:spPr/>
      <dgm:t>
        <a:bodyPr/>
        <a:lstStyle/>
        <a:p>
          <a:endParaRPr lang="en-US"/>
        </a:p>
      </dgm:t>
    </dgm:pt>
    <dgm:pt modelId="{A4E40762-E601-47CE-B802-FB5D2EE3BA40}">
      <dgm:prSet phldrT="[Text]"/>
      <dgm:spPr/>
      <dgm:t>
        <a:bodyPr/>
        <a:lstStyle/>
        <a:p>
          <a:r>
            <a:rPr lang="en-US" dirty="0"/>
            <a:t>Literature Review</a:t>
          </a:r>
        </a:p>
      </dgm:t>
    </dgm:pt>
    <dgm:pt modelId="{CA997A3C-F087-40E6-9A48-6D4330030C56}" type="parTrans" cxnId="{46AA4236-6702-446B-906C-9A745DEB2907}">
      <dgm:prSet/>
      <dgm:spPr/>
      <dgm:t>
        <a:bodyPr/>
        <a:lstStyle/>
        <a:p>
          <a:endParaRPr lang="en-US"/>
        </a:p>
      </dgm:t>
    </dgm:pt>
    <dgm:pt modelId="{4362F466-5AE1-4FA3-9510-BE587EAF2E31}" type="sibTrans" cxnId="{46AA4236-6702-446B-906C-9A745DEB2907}">
      <dgm:prSet/>
      <dgm:spPr/>
      <dgm:t>
        <a:bodyPr/>
        <a:lstStyle/>
        <a:p>
          <a:endParaRPr lang="en-US"/>
        </a:p>
      </dgm:t>
    </dgm:pt>
    <dgm:pt modelId="{5ADB6484-A18C-4123-A371-6AB65ED6343C}">
      <dgm:prSet phldrT="[Text]"/>
      <dgm:spPr/>
      <dgm:t>
        <a:bodyPr/>
        <a:lstStyle/>
        <a:p>
          <a:r>
            <a:rPr lang="en-US" dirty="0"/>
            <a:t>Research Thesis</a:t>
          </a:r>
        </a:p>
      </dgm:t>
    </dgm:pt>
    <dgm:pt modelId="{039E7AFC-26D2-437E-98A1-6A0B92830DEC}" type="parTrans" cxnId="{FB56C787-D58A-45B6-9375-6C8D0F8B4768}">
      <dgm:prSet/>
      <dgm:spPr/>
      <dgm:t>
        <a:bodyPr/>
        <a:lstStyle/>
        <a:p>
          <a:endParaRPr lang="en-US"/>
        </a:p>
      </dgm:t>
    </dgm:pt>
    <dgm:pt modelId="{EC8ECC84-2CC4-44D9-9C57-123C541737BB}" type="sibTrans" cxnId="{FB56C787-D58A-45B6-9375-6C8D0F8B4768}">
      <dgm:prSet/>
      <dgm:spPr/>
      <dgm:t>
        <a:bodyPr/>
        <a:lstStyle/>
        <a:p>
          <a:endParaRPr lang="en-US"/>
        </a:p>
      </dgm:t>
    </dgm:pt>
    <dgm:pt modelId="{12BE13FF-B4DE-4AE0-9841-5EAE3E3104FE}" type="pres">
      <dgm:prSet presAssocID="{957F15A7-1E94-4555-9C6D-1ED693E81F2F}" presName="cycle" presStyleCnt="0">
        <dgm:presLayoutVars>
          <dgm:dir/>
          <dgm:resizeHandles val="exact"/>
        </dgm:presLayoutVars>
      </dgm:prSet>
      <dgm:spPr/>
      <dgm:t>
        <a:bodyPr/>
        <a:lstStyle/>
        <a:p>
          <a:endParaRPr lang="en-US"/>
        </a:p>
      </dgm:t>
    </dgm:pt>
    <dgm:pt modelId="{7D18A418-40B8-430F-A570-10B209840F80}" type="pres">
      <dgm:prSet presAssocID="{B714C0C5-F5F1-4807-96BE-690AB4E75B62}" presName="node" presStyleLbl="node1" presStyleIdx="0" presStyleCnt="4">
        <dgm:presLayoutVars>
          <dgm:bulletEnabled val="1"/>
        </dgm:presLayoutVars>
      </dgm:prSet>
      <dgm:spPr/>
      <dgm:t>
        <a:bodyPr/>
        <a:lstStyle/>
        <a:p>
          <a:endParaRPr lang="en-US"/>
        </a:p>
      </dgm:t>
    </dgm:pt>
    <dgm:pt modelId="{6115342A-645C-457A-9563-43EE611405F5}" type="pres">
      <dgm:prSet presAssocID="{B714C0C5-F5F1-4807-96BE-690AB4E75B62}" presName="spNode" presStyleCnt="0"/>
      <dgm:spPr/>
    </dgm:pt>
    <dgm:pt modelId="{A44BC77F-AE5C-456A-B9A8-020A0309C321}" type="pres">
      <dgm:prSet presAssocID="{06EF805A-9586-499C-9F8B-B566DA1C2B0B}" presName="sibTrans" presStyleLbl="sibTrans1D1" presStyleIdx="0" presStyleCnt="4"/>
      <dgm:spPr/>
      <dgm:t>
        <a:bodyPr/>
        <a:lstStyle/>
        <a:p>
          <a:endParaRPr lang="en-US"/>
        </a:p>
      </dgm:t>
    </dgm:pt>
    <dgm:pt modelId="{FB7CB4EF-6E05-4122-B893-F4A9EDA392D9}" type="pres">
      <dgm:prSet presAssocID="{0C203937-1E0B-439F-AC80-AAA375AAC4AC}" presName="node" presStyleLbl="node1" presStyleIdx="1" presStyleCnt="4">
        <dgm:presLayoutVars>
          <dgm:bulletEnabled val="1"/>
        </dgm:presLayoutVars>
      </dgm:prSet>
      <dgm:spPr/>
      <dgm:t>
        <a:bodyPr/>
        <a:lstStyle/>
        <a:p>
          <a:endParaRPr lang="en-US"/>
        </a:p>
      </dgm:t>
    </dgm:pt>
    <dgm:pt modelId="{CC386815-59BF-4294-AC54-13F954098B49}" type="pres">
      <dgm:prSet presAssocID="{0C203937-1E0B-439F-AC80-AAA375AAC4AC}" presName="spNode" presStyleCnt="0"/>
      <dgm:spPr/>
    </dgm:pt>
    <dgm:pt modelId="{1357C2F6-24B3-49FC-9064-A64874D4EBEC}" type="pres">
      <dgm:prSet presAssocID="{66595684-4D6C-4C7E-80FE-49399743FC1C}" presName="sibTrans" presStyleLbl="sibTrans1D1" presStyleIdx="1" presStyleCnt="4"/>
      <dgm:spPr/>
      <dgm:t>
        <a:bodyPr/>
        <a:lstStyle/>
        <a:p>
          <a:endParaRPr lang="en-US"/>
        </a:p>
      </dgm:t>
    </dgm:pt>
    <dgm:pt modelId="{8035A18E-F7C1-4183-B330-7FB10BFD9ABC}" type="pres">
      <dgm:prSet presAssocID="{A4E40762-E601-47CE-B802-FB5D2EE3BA40}" presName="node" presStyleLbl="node1" presStyleIdx="2" presStyleCnt="4">
        <dgm:presLayoutVars>
          <dgm:bulletEnabled val="1"/>
        </dgm:presLayoutVars>
      </dgm:prSet>
      <dgm:spPr/>
      <dgm:t>
        <a:bodyPr/>
        <a:lstStyle/>
        <a:p>
          <a:endParaRPr lang="en-US"/>
        </a:p>
      </dgm:t>
    </dgm:pt>
    <dgm:pt modelId="{0AF333CC-CAD4-48D7-AC96-8F6A54726595}" type="pres">
      <dgm:prSet presAssocID="{A4E40762-E601-47CE-B802-FB5D2EE3BA40}" presName="spNode" presStyleCnt="0"/>
      <dgm:spPr/>
    </dgm:pt>
    <dgm:pt modelId="{72325455-E16A-4107-80EF-06BFDD0B899B}" type="pres">
      <dgm:prSet presAssocID="{4362F466-5AE1-4FA3-9510-BE587EAF2E31}" presName="sibTrans" presStyleLbl="sibTrans1D1" presStyleIdx="2" presStyleCnt="4"/>
      <dgm:spPr/>
      <dgm:t>
        <a:bodyPr/>
        <a:lstStyle/>
        <a:p>
          <a:endParaRPr lang="en-US"/>
        </a:p>
      </dgm:t>
    </dgm:pt>
    <dgm:pt modelId="{57A1E667-E48E-4F62-A0E8-401C8B10FF86}" type="pres">
      <dgm:prSet presAssocID="{5ADB6484-A18C-4123-A371-6AB65ED6343C}" presName="node" presStyleLbl="node1" presStyleIdx="3" presStyleCnt="4">
        <dgm:presLayoutVars>
          <dgm:bulletEnabled val="1"/>
        </dgm:presLayoutVars>
      </dgm:prSet>
      <dgm:spPr/>
      <dgm:t>
        <a:bodyPr/>
        <a:lstStyle/>
        <a:p>
          <a:endParaRPr lang="en-US"/>
        </a:p>
      </dgm:t>
    </dgm:pt>
    <dgm:pt modelId="{7B251907-9A1D-4087-9B0F-FC57FE696A7A}" type="pres">
      <dgm:prSet presAssocID="{5ADB6484-A18C-4123-A371-6AB65ED6343C}" presName="spNode" presStyleCnt="0"/>
      <dgm:spPr/>
    </dgm:pt>
    <dgm:pt modelId="{1F97AE8A-0668-4217-9F39-2DC29732CE61}" type="pres">
      <dgm:prSet presAssocID="{EC8ECC84-2CC4-44D9-9C57-123C541737BB}" presName="sibTrans" presStyleLbl="sibTrans1D1" presStyleIdx="3" presStyleCnt="4"/>
      <dgm:spPr/>
      <dgm:t>
        <a:bodyPr/>
        <a:lstStyle/>
        <a:p>
          <a:endParaRPr lang="en-US"/>
        </a:p>
      </dgm:t>
    </dgm:pt>
  </dgm:ptLst>
  <dgm:cxnLst>
    <dgm:cxn modelId="{9DAA9CCB-5921-495A-A7AF-4782E2810222}" type="presOf" srcId="{0C203937-1E0B-439F-AC80-AAA375AAC4AC}" destId="{FB7CB4EF-6E05-4122-B893-F4A9EDA392D9}" srcOrd="0" destOrd="0" presId="urn:microsoft.com/office/officeart/2005/8/layout/cycle5"/>
    <dgm:cxn modelId="{B7AD3039-978F-4A28-BF77-11E68D7911AB}" type="presOf" srcId="{66595684-4D6C-4C7E-80FE-49399743FC1C}" destId="{1357C2F6-24B3-49FC-9064-A64874D4EBEC}" srcOrd="0" destOrd="0" presId="urn:microsoft.com/office/officeart/2005/8/layout/cycle5"/>
    <dgm:cxn modelId="{22A22E17-E304-4D23-9F9D-687B854C665F}" type="presOf" srcId="{EC8ECC84-2CC4-44D9-9C57-123C541737BB}" destId="{1F97AE8A-0668-4217-9F39-2DC29732CE61}" srcOrd="0" destOrd="0" presId="urn:microsoft.com/office/officeart/2005/8/layout/cycle5"/>
    <dgm:cxn modelId="{FB56C787-D58A-45B6-9375-6C8D0F8B4768}" srcId="{957F15A7-1E94-4555-9C6D-1ED693E81F2F}" destId="{5ADB6484-A18C-4123-A371-6AB65ED6343C}" srcOrd="3" destOrd="0" parTransId="{039E7AFC-26D2-437E-98A1-6A0B92830DEC}" sibTransId="{EC8ECC84-2CC4-44D9-9C57-123C541737BB}"/>
    <dgm:cxn modelId="{C507FA51-0A64-4804-925F-B6526B257EFC}" type="presOf" srcId="{A4E40762-E601-47CE-B802-FB5D2EE3BA40}" destId="{8035A18E-F7C1-4183-B330-7FB10BFD9ABC}" srcOrd="0" destOrd="0" presId="urn:microsoft.com/office/officeart/2005/8/layout/cycle5"/>
    <dgm:cxn modelId="{09169DEB-6AF3-42F0-9A91-382B81028CEC}" type="presOf" srcId="{06EF805A-9586-499C-9F8B-B566DA1C2B0B}" destId="{A44BC77F-AE5C-456A-B9A8-020A0309C321}" srcOrd="0" destOrd="0" presId="urn:microsoft.com/office/officeart/2005/8/layout/cycle5"/>
    <dgm:cxn modelId="{1271FEB7-F309-4455-ABB8-6505725C3FF3}" type="presOf" srcId="{957F15A7-1E94-4555-9C6D-1ED693E81F2F}" destId="{12BE13FF-B4DE-4AE0-9841-5EAE3E3104FE}" srcOrd="0" destOrd="0" presId="urn:microsoft.com/office/officeart/2005/8/layout/cycle5"/>
    <dgm:cxn modelId="{26248BF9-8A5D-4AC3-86AD-6AECC8925828}" type="presOf" srcId="{B714C0C5-F5F1-4807-96BE-690AB4E75B62}" destId="{7D18A418-40B8-430F-A570-10B209840F80}" srcOrd="0" destOrd="0" presId="urn:microsoft.com/office/officeart/2005/8/layout/cycle5"/>
    <dgm:cxn modelId="{EF7C0D34-6E32-4F03-ADB5-D4B7AEC4FCE1}" type="presOf" srcId="{5ADB6484-A18C-4123-A371-6AB65ED6343C}" destId="{57A1E667-E48E-4F62-A0E8-401C8B10FF86}" srcOrd="0" destOrd="0" presId="urn:microsoft.com/office/officeart/2005/8/layout/cycle5"/>
    <dgm:cxn modelId="{D6078A8F-B70B-45E6-B4C4-182493420001}" srcId="{957F15A7-1E94-4555-9C6D-1ED693E81F2F}" destId="{B714C0C5-F5F1-4807-96BE-690AB4E75B62}" srcOrd="0" destOrd="0" parTransId="{29BD14E1-BDB8-4FC8-A9CA-5308336AE09B}" sibTransId="{06EF805A-9586-499C-9F8B-B566DA1C2B0B}"/>
    <dgm:cxn modelId="{EDE4E76A-A230-4292-AFFB-DD5BEEB58779}" srcId="{957F15A7-1E94-4555-9C6D-1ED693E81F2F}" destId="{0C203937-1E0B-439F-AC80-AAA375AAC4AC}" srcOrd="1" destOrd="0" parTransId="{63E55555-5391-4DE6-A246-DEDEEB0FFBD6}" sibTransId="{66595684-4D6C-4C7E-80FE-49399743FC1C}"/>
    <dgm:cxn modelId="{E0E1C54D-2CF6-459F-8F49-451E153A1780}" type="presOf" srcId="{4362F466-5AE1-4FA3-9510-BE587EAF2E31}" destId="{72325455-E16A-4107-80EF-06BFDD0B899B}" srcOrd="0" destOrd="0" presId="urn:microsoft.com/office/officeart/2005/8/layout/cycle5"/>
    <dgm:cxn modelId="{46AA4236-6702-446B-906C-9A745DEB2907}" srcId="{957F15A7-1E94-4555-9C6D-1ED693E81F2F}" destId="{A4E40762-E601-47CE-B802-FB5D2EE3BA40}" srcOrd="2" destOrd="0" parTransId="{CA997A3C-F087-40E6-9A48-6D4330030C56}" sibTransId="{4362F466-5AE1-4FA3-9510-BE587EAF2E31}"/>
    <dgm:cxn modelId="{3AB11780-005A-4970-9115-0CC6EA4AA873}" type="presParOf" srcId="{12BE13FF-B4DE-4AE0-9841-5EAE3E3104FE}" destId="{7D18A418-40B8-430F-A570-10B209840F80}" srcOrd="0" destOrd="0" presId="urn:microsoft.com/office/officeart/2005/8/layout/cycle5"/>
    <dgm:cxn modelId="{4E4528BA-CCE3-4A4F-BC76-F887D6A6CB50}" type="presParOf" srcId="{12BE13FF-B4DE-4AE0-9841-5EAE3E3104FE}" destId="{6115342A-645C-457A-9563-43EE611405F5}" srcOrd="1" destOrd="0" presId="urn:microsoft.com/office/officeart/2005/8/layout/cycle5"/>
    <dgm:cxn modelId="{966A4DD2-A7E1-4FC9-B69F-006FEB03E209}" type="presParOf" srcId="{12BE13FF-B4DE-4AE0-9841-5EAE3E3104FE}" destId="{A44BC77F-AE5C-456A-B9A8-020A0309C321}" srcOrd="2" destOrd="0" presId="urn:microsoft.com/office/officeart/2005/8/layout/cycle5"/>
    <dgm:cxn modelId="{EA6812A7-9EAC-4809-A33C-E8CD959D9780}" type="presParOf" srcId="{12BE13FF-B4DE-4AE0-9841-5EAE3E3104FE}" destId="{FB7CB4EF-6E05-4122-B893-F4A9EDA392D9}" srcOrd="3" destOrd="0" presId="urn:microsoft.com/office/officeart/2005/8/layout/cycle5"/>
    <dgm:cxn modelId="{1A2FB7A6-0A73-4FEE-B7B3-B18E9BC001F9}" type="presParOf" srcId="{12BE13FF-B4DE-4AE0-9841-5EAE3E3104FE}" destId="{CC386815-59BF-4294-AC54-13F954098B49}" srcOrd="4" destOrd="0" presId="urn:microsoft.com/office/officeart/2005/8/layout/cycle5"/>
    <dgm:cxn modelId="{E62BB3F3-D46B-4EFF-A52E-BD1F4D28E411}" type="presParOf" srcId="{12BE13FF-B4DE-4AE0-9841-5EAE3E3104FE}" destId="{1357C2F6-24B3-49FC-9064-A64874D4EBEC}" srcOrd="5" destOrd="0" presId="urn:microsoft.com/office/officeart/2005/8/layout/cycle5"/>
    <dgm:cxn modelId="{93F71A89-1947-4251-B46D-E7C3E968DD64}" type="presParOf" srcId="{12BE13FF-B4DE-4AE0-9841-5EAE3E3104FE}" destId="{8035A18E-F7C1-4183-B330-7FB10BFD9ABC}" srcOrd="6" destOrd="0" presId="urn:microsoft.com/office/officeart/2005/8/layout/cycle5"/>
    <dgm:cxn modelId="{B9EEF755-D99E-4CD7-8DE6-7525FBDCAB3A}" type="presParOf" srcId="{12BE13FF-B4DE-4AE0-9841-5EAE3E3104FE}" destId="{0AF333CC-CAD4-48D7-AC96-8F6A54726595}" srcOrd="7" destOrd="0" presId="urn:microsoft.com/office/officeart/2005/8/layout/cycle5"/>
    <dgm:cxn modelId="{79F22554-F024-4B3E-9EDC-318DE389A00A}" type="presParOf" srcId="{12BE13FF-B4DE-4AE0-9841-5EAE3E3104FE}" destId="{72325455-E16A-4107-80EF-06BFDD0B899B}" srcOrd="8" destOrd="0" presId="urn:microsoft.com/office/officeart/2005/8/layout/cycle5"/>
    <dgm:cxn modelId="{C9FA6141-65B3-4A86-B75C-840E785199C3}" type="presParOf" srcId="{12BE13FF-B4DE-4AE0-9841-5EAE3E3104FE}" destId="{57A1E667-E48E-4F62-A0E8-401C8B10FF86}" srcOrd="9" destOrd="0" presId="urn:microsoft.com/office/officeart/2005/8/layout/cycle5"/>
    <dgm:cxn modelId="{24209D33-E081-4FDA-9379-A1133A22E107}" type="presParOf" srcId="{12BE13FF-B4DE-4AE0-9841-5EAE3E3104FE}" destId="{7B251907-9A1D-4087-9B0F-FC57FE696A7A}" srcOrd="10" destOrd="0" presId="urn:microsoft.com/office/officeart/2005/8/layout/cycle5"/>
    <dgm:cxn modelId="{0F72A11B-4437-4853-9B0F-2E0A0C677133}" type="presParOf" srcId="{12BE13FF-B4DE-4AE0-9841-5EAE3E3104FE}" destId="{1F97AE8A-0668-4217-9F39-2DC29732CE61}" srcOrd="11"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57F15A7-1E94-4555-9C6D-1ED693E81F2F}" type="doc">
      <dgm:prSet loTypeId="urn:microsoft.com/office/officeart/2005/8/layout/cycle5" loCatId="cycle" qsTypeId="urn:microsoft.com/office/officeart/2005/8/quickstyle/simple1" qsCatId="simple" csTypeId="urn:microsoft.com/office/officeart/2005/8/colors/accent0_1" csCatId="mainScheme" phldr="1"/>
      <dgm:spPr/>
      <dgm:t>
        <a:bodyPr/>
        <a:lstStyle/>
        <a:p>
          <a:endParaRPr lang="en-US"/>
        </a:p>
      </dgm:t>
    </dgm:pt>
    <dgm:pt modelId="{B714C0C5-F5F1-4807-96BE-690AB4E75B62}">
      <dgm:prSet phldrT="[Text]"/>
      <dgm:spPr>
        <a:solidFill>
          <a:schemeClr val="bg1">
            <a:lumMod val="65000"/>
          </a:schemeClr>
        </a:solidFill>
        <a:ln>
          <a:solidFill>
            <a:srgbClr val="FF0000"/>
          </a:solidFill>
        </a:ln>
      </dgm:spPr>
      <dgm:t>
        <a:bodyPr/>
        <a:lstStyle/>
        <a:p>
          <a:r>
            <a:rPr lang="en-US" dirty="0">
              <a:solidFill>
                <a:srgbClr val="FF0000"/>
              </a:solidFill>
            </a:rPr>
            <a:t>Research Interest</a:t>
          </a:r>
        </a:p>
      </dgm:t>
    </dgm:pt>
    <dgm:pt modelId="{29BD14E1-BDB8-4FC8-A9CA-5308336AE09B}" type="parTrans" cxnId="{D6078A8F-B70B-45E6-B4C4-182493420001}">
      <dgm:prSet/>
      <dgm:spPr/>
      <dgm:t>
        <a:bodyPr/>
        <a:lstStyle/>
        <a:p>
          <a:endParaRPr lang="en-US"/>
        </a:p>
      </dgm:t>
    </dgm:pt>
    <dgm:pt modelId="{06EF805A-9586-499C-9F8B-B566DA1C2B0B}" type="sibTrans" cxnId="{D6078A8F-B70B-45E6-B4C4-182493420001}">
      <dgm:prSet/>
      <dgm:spPr/>
      <dgm:t>
        <a:bodyPr/>
        <a:lstStyle/>
        <a:p>
          <a:endParaRPr lang="en-US"/>
        </a:p>
      </dgm:t>
    </dgm:pt>
    <dgm:pt modelId="{0C203937-1E0B-439F-AC80-AAA375AAC4AC}">
      <dgm:prSet phldrT="[Text]"/>
      <dgm:spPr>
        <a:solidFill>
          <a:schemeClr val="bg1">
            <a:lumMod val="65000"/>
          </a:schemeClr>
        </a:solidFill>
        <a:ln>
          <a:solidFill>
            <a:srgbClr val="FF0000"/>
          </a:solidFill>
        </a:ln>
      </dgm:spPr>
      <dgm:t>
        <a:bodyPr/>
        <a:lstStyle/>
        <a:p>
          <a:r>
            <a:rPr lang="en-US" dirty="0">
              <a:solidFill>
                <a:srgbClr val="FF0000"/>
              </a:solidFill>
            </a:rPr>
            <a:t>Research Topic</a:t>
          </a:r>
        </a:p>
      </dgm:t>
    </dgm:pt>
    <dgm:pt modelId="{63E55555-5391-4DE6-A246-DEDEEB0FFBD6}" type="parTrans" cxnId="{EDE4E76A-A230-4292-AFFB-DD5BEEB58779}">
      <dgm:prSet/>
      <dgm:spPr/>
      <dgm:t>
        <a:bodyPr/>
        <a:lstStyle/>
        <a:p>
          <a:endParaRPr lang="en-US"/>
        </a:p>
      </dgm:t>
    </dgm:pt>
    <dgm:pt modelId="{66595684-4D6C-4C7E-80FE-49399743FC1C}" type="sibTrans" cxnId="{EDE4E76A-A230-4292-AFFB-DD5BEEB58779}">
      <dgm:prSet/>
      <dgm:spPr/>
      <dgm:t>
        <a:bodyPr/>
        <a:lstStyle/>
        <a:p>
          <a:endParaRPr lang="en-US"/>
        </a:p>
      </dgm:t>
    </dgm:pt>
    <dgm:pt modelId="{A4E40762-E601-47CE-B802-FB5D2EE3BA40}">
      <dgm:prSet phldrT="[Text]"/>
      <dgm:spPr>
        <a:solidFill>
          <a:schemeClr val="bg1">
            <a:lumMod val="65000"/>
          </a:schemeClr>
        </a:solidFill>
        <a:ln>
          <a:solidFill>
            <a:srgbClr val="FF0000"/>
          </a:solidFill>
        </a:ln>
      </dgm:spPr>
      <dgm:t>
        <a:bodyPr/>
        <a:lstStyle/>
        <a:p>
          <a:r>
            <a:rPr lang="en-US" dirty="0">
              <a:solidFill>
                <a:srgbClr val="FF0000"/>
              </a:solidFill>
            </a:rPr>
            <a:t>Literature Review</a:t>
          </a:r>
        </a:p>
      </dgm:t>
    </dgm:pt>
    <dgm:pt modelId="{CA997A3C-F087-40E6-9A48-6D4330030C56}" type="parTrans" cxnId="{46AA4236-6702-446B-906C-9A745DEB2907}">
      <dgm:prSet/>
      <dgm:spPr/>
      <dgm:t>
        <a:bodyPr/>
        <a:lstStyle/>
        <a:p>
          <a:endParaRPr lang="en-US"/>
        </a:p>
      </dgm:t>
    </dgm:pt>
    <dgm:pt modelId="{4362F466-5AE1-4FA3-9510-BE587EAF2E31}" type="sibTrans" cxnId="{46AA4236-6702-446B-906C-9A745DEB2907}">
      <dgm:prSet/>
      <dgm:spPr/>
      <dgm:t>
        <a:bodyPr/>
        <a:lstStyle/>
        <a:p>
          <a:endParaRPr lang="en-US"/>
        </a:p>
      </dgm:t>
    </dgm:pt>
    <dgm:pt modelId="{5ADB6484-A18C-4123-A371-6AB65ED6343C}">
      <dgm:prSet phldrT="[Text]"/>
      <dgm:spPr>
        <a:solidFill>
          <a:schemeClr val="bg1">
            <a:lumMod val="65000"/>
          </a:schemeClr>
        </a:solidFill>
        <a:ln>
          <a:solidFill>
            <a:srgbClr val="FF0000"/>
          </a:solidFill>
        </a:ln>
      </dgm:spPr>
      <dgm:t>
        <a:bodyPr/>
        <a:lstStyle/>
        <a:p>
          <a:r>
            <a:rPr lang="en-US" dirty="0">
              <a:solidFill>
                <a:srgbClr val="FF0000"/>
              </a:solidFill>
            </a:rPr>
            <a:t>Research Thesis</a:t>
          </a:r>
        </a:p>
      </dgm:t>
    </dgm:pt>
    <dgm:pt modelId="{039E7AFC-26D2-437E-98A1-6A0B92830DEC}" type="parTrans" cxnId="{FB56C787-D58A-45B6-9375-6C8D0F8B4768}">
      <dgm:prSet/>
      <dgm:spPr/>
      <dgm:t>
        <a:bodyPr/>
        <a:lstStyle/>
        <a:p>
          <a:endParaRPr lang="en-US"/>
        </a:p>
      </dgm:t>
    </dgm:pt>
    <dgm:pt modelId="{EC8ECC84-2CC4-44D9-9C57-123C541737BB}" type="sibTrans" cxnId="{FB56C787-D58A-45B6-9375-6C8D0F8B4768}">
      <dgm:prSet/>
      <dgm:spPr/>
      <dgm:t>
        <a:bodyPr/>
        <a:lstStyle/>
        <a:p>
          <a:endParaRPr lang="en-US"/>
        </a:p>
      </dgm:t>
    </dgm:pt>
    <dgm:pt modelId="{D1E48EA9-98C4-4C4D-BC62-B29DD721027D}">
      <dgm:prSet phldrT="[Text]"/>
      <dgm:spPr/>
      <dgm:t>
        <a:bodyPr/>
        <a:lstStyle/>
        <a:p>
          <a:r>
            <a:rPr lang="en-US" dirty="0">
              <a:solidFill>
                <a:srgbClr val="FF0000"/>
              </a:solidFill>
            </a:rPr>
            <a:t>Research</a:t>
          </a:r>
          <a:br>
            <a:rPr lang="en-US" dirty="0">
              <a:solidFill>
                <a:srgbClr val="FF0000"/>
              </a:solidFill>
            </a:rPr>
          </a:br>
          <a:r>
            <a:rPr lang="en-US" dirty="0">
              <a:solidFill>
                <a:srgbClr val="FF0000"/>
              </a:solidFill>
            </a:rPr>
            <a:t>Question</a:t>
          </a:r>
        </a:p>
      </dgm:t>
    </dgm:pt>
    <dgm:pt modelId="{D841F5F4-3F22-44DA-B0CB-D3B41B71FCB9}" type="parTrans" cxnId="{A163ED5F-E843-418D-8AED-3DED94D52DD3}">
      <dgm:prSet/>
      <dgm:spPr/>
      <dgm:t>
        <a:bodyPr/>
        <a:lstStyle/>
        <a:p>
          <a:endParaRPr lang="en-US"/>
        </a:p>
      </dgm:t>
    </dgm:pt>
    <dgm:pt modelId="{68AE48CC-4DF7-4CEE-B331-B66006602882}" type="sibTrans" cxnId="{A163ED5F-E843-418D-8AED-3DED94D52DD3}">
      <dgm:prSet/>
      <dgm:spPr/>
      <dgm:t>
        <a:bodyPr/>
        <a:lstStyle/>
        <a:p>
          <a:endParaRPr lang="en-US"/>
        </a:p>
      </dgm:t>
    </dgm:pt>
    <dgm:pt modelId="{E758470E-6999-4EC1-A63E-7C262DD44716}">
      <dgm:prSet phldrT="[Text]"/>
      <dgm:spPr/>
      <dgm:t>
        <a:bodyPr/>
        <a:lstStyle/>
        <a:p>
          <a:r>
            <a:rPr lang="en-US" dirty="0">
              <a:solidFill>
                <a:srgbClr val="FF0000"/>
              </a:solidFill>
            </a:rPr>
            <a:t>Research Project</a:t>
          </a:r>
        </a:p>
      </dgm:t>
    </dgm:pt>
    <dgm:pt modelId="{BD28F8A4-DA90-464A-AA87-6B002158FA41}" type="parTrans" cxnId="{A81952DC-95E4-44BF-A5E7-9CEA4F06B05B}">
      <dgm:prSet/>
      <dgm:spPr/>
      <dgm:t>
        <a:bodyPr/>
        <a:lstStyle/>
        <a:p>
          <a:endParaRPr lang="en-US"/>
        </a:p>
      </dgm:t>
    </dgm:pt>
    <dgm:pt modelId="{672B5105-8F1A-492D-98AF-DB4B56D085B4}" type="sibTrans" cxnId="{A81952DC-95E4-44BF-A5E7-9CEA4F06B05B}">
      <dgm:prSet/>
      <dgm:spPr/>
      <dgm:t>
        <a:bodyPr/>
        <a:lstStyle/>
        <a:p>
          <a:endParaRPr lang="en-US"/>
        </a:p>
      </dgm:t>
    </dgm:pt>
    <dgm:pt modelId="{12BE13FF-B4DE-4AE0-9841-5EAE3E3104FE}" type="pres">
      <dgm:prSet presAssocID="{957F15A7-1E94-4555-9C6D-1ED693E81F2F}" presName="cycle" presStyleCnt="0">
        <dgm:presLayoutVars>
          <dgm:dir/>
          <dgm:resizeHandles val="exact"/>
        </dgm:presLayoutVars>
      </dgm:prSet>
      <dgm:spPr/>
      <dgm:t>
        <a:bodyPr/>
        <a:lstStyle/>
        <a:p>
          <a:endParaRPr lang="en-US"/>
        </a:p>
      </dgm:t>
    </dgm:pt>
    <dgm:pt modelId="{7D18A418-40B8-430F-A570-10B209840F80}" type="pres">
      <dgm:prSet presAssocID="{B714C0C5-F5F1-4807-96BE-690AB4E75B62}" presName="node" presStyleLbl="node1" presStyleIdx="0" presStyleCnt="6">
        <dgm:presLayoutVars>
          <dgm:bulletEnabled val="1"/>
        </dgm:presLayoutVars>
      </dgm:prSet>
      <dgm:spPr/>
      <dgm:t>
        <a:bodyPr/>
        <a:lstStyle/>
        <a:p>
          <a:endParaRPr lang="en-US"/>
        </a:p>
      </dgm:t>
    </dgm:pt>
    <dgm:pt modelId="{6115342A-645C-457A-9563-43EE611405F5}" type="pres">
      <dgm:prSet presAssocID="{B714C0C5-F5F1-4807-96BE-690AB4E75B62}" presName="spNode" presStyleCnt="0"/>
      <dgm:spPr/>
    </dgm:pt>
    <dgm:pt modelId="{A44BC77F-AE5C-456A-B9A8-020A0309C321}" type="pres">
      <dgm:prSet presAssocID="{06EF805A-9586-499C-9F8B-B566DA1C2B0B}" presName="sibTrans" presStyleLbl="sibTrans1D1" presStyleIdx="0" presStyleCnt="6"/>
      <dgm:spPr/>
      <dgm:t>
        <a:bodyPr/>
        <a:lstStyle/>
        <a:p>
          <a:endParaRPr lang="en-US"/>
        </a:p>
      </dgm:t>
    </dgm:pt>
    <dgm:pt modelId="{FB7CB4EF-6E05-4122-B893-F4A9EDA392D9}" type="pres">
      <dgm:prSet presAssocID="{0C203937-1E0B-439F-AC80-AAA375AAC4AC}" presName="node" presStyleLbl="node1" presStyleIdx="1" presStyleCnt="6">
        <dgm:presLayoutVars>
          <dgm:bulletEnabled val="1"/>
        </dgm:presLayoutVars>
      </dgm:prSet>
      <dgm:spPr/>
      <dgm:t>
        <a:bodyPr/>
        <a:lstStyle/>
        <a:p>
          <a:endParaRPr lang="en-US"/>
        </a:p>
      </dgm:t>
    </dgm:pt>
    <dgm:pt modelId="{CC386815-59BF-4294-AC54-13F954098B49}" type="pres">
      <dgm:prSet presAssocID="{0C203937-1E0B-439F-AC80-AAA375AAC4AC}" presName="spNode" presStyleCnt="0"/>
      <dgm:spPr/>
    </dgm:pt>
    <dgm:pt modelId="{1357C2F6-24B3-49FC-9064-A64874D4EBEC}" type="pres">
      <dgm:prSet presAssocID="{66595684-4D6C-4C7E-80FE-49399743FC1C}" presName="sibTrans" presStyleLbl="sibTrans1D1" presStyleIdx="1" presStyleCnt="6"/>
      <dgm:spPr/>
      <dgm:t>
        <a:bodyPr/>
        <a:lstStyle/>
        <a:p>
          <a:endParaRPr lang="en-US"/>
        </a:p>
      </dgm:t>
    </dgm:pt>
    <dgm:pt modelId="{8035A18E-F7C1-4183-B330-7FB10BFD9ABC}" type="pres">
      <dgm:prSet presAssocID="{A4E40762-E601-47CE-B802-FB5D2EE3BA40}" presName="node" presStyleLbl="node1" presStyleIdx="2" presStyleCnt="6" custRadScaleRad="100079" custRadScaleInc="151">
        <dgm:presLayoutVars>
          <dgm:bulletEnabled val="1"/>
        </dgm:presLayoutVars>
      </dgm:prSet>
      <dgm:spPr/>
      <dgm:t>
        <a:bodyPr/>
        <a:lstStyle/>
        <a:p>
          <a:endParaRPr lang="en-US"/>
        </a:p>
      </dgm:t>
    </dgm:pt>
    <dgm:pt modelId="{0AF333CC-CAD4-48D7-AC96-8F6A54726595}" type="pres">
      <dgm:prSet presAssocID="{A4E40762-E601-47CE-B802-FB5D2EE3BA40}" presName="spNode" presStyleCnt="0"/>
      <dgm:spPr/>
    </dgm:pt>
    <dgm:pt modelId="{72325455-E16A-4107-80EF-06BFDD0B899B}" type="pres">
      <dgm:prSet presAssocID="{4362F466-5AE1-4FA3-9510-BE587EAF2E31}" presName="sibTrans" presStyleLbl="sibTrans1D1" presStyleIdx="2" presStyleCnt="6"/>
      <dgm:spPr/>
      <dgm:t>
        <a:bodyPr/>
        <a:lstStyle/>
        <a:p>
          <a:endParaRPr lang="en-US"/>
        </a:p>
      </dgm:t>
    </dgm:pt>
    <dgm:pt modelId="{57A1E667-E48E-4F62-A0E8-401C8B10FF86}" type="pres">
      <dgm:prSet presAssocID="{5ADB6484-A18C-4123-A371-6AB65ED6343C}" presName="node" presStyleLbl="node1" presStyleIdx="3" presStyleCnt="6">
        <dgm:presLayoutVars>
          <dgm:bulletEnabled val="1"/>
        </dgm:presLayoutVars>
      </dgm:prSet>
      <dgm:spPr/>
      <dgm:t>
        <a:bodyPr/>
        <a:lstStyle/>
        <a:p>
          <a:endParaRPr lang="en-US"/>
        </a:p>
      </dgm:t>
    </dgm:pt>
    <dgm:pt modelId="{7B251907-9A1D-4087-9B0F-FC57FE696A7A}" type="pres">
      <dgm:prSet presAssocID="{5ADB6484-A18C-4123-A371-6AB65ED6343C}" presName="spNode" presStyleCnt="0"/>
      <dgm:spPr/>
    </dgm:pt>
    <dgm:pt modelId="{1F97AE8A-0668-4217-9F39-2DC29732CE61}" type="pres">
      <dgm:prSet presAssocID="{EC8ECC84-2CC4-44D9-9C57-123C541737BB}" presName="sibTrans" presStyleLbl="sibTrans1D1" presStyleIdx="3" presStyleCnt="6"/>
      <dgm:spPr/>
      <dgm:t>
        <a:bodyPr/>
        <a:lstStyle/>
        <a:p>
          <a:endParaRPr lang="en-US"/>
        </a:p>
      </dgm:t>
    </dgm:pt>
    <dgm:pt modelId="{79EC4D63-7554-4358-A59F-626E809F5C6B}" type="pres">
      <dgm:prSet presAssocID="{D1E48EA9-98C4-4C4D-BC62-B29DD721027D}" presName="node" presStyleLbl="node1" presStyleIdx="4" presStyleCnt="6">
        <dgm:presLayoutVars>
          <dgm:bulletEnabled val="1"/>
        </dgm:presLayoutVars>
      </dgm:prSet>
      <dgm:spPr/>
      <dgm:t>
        <a:bodyPr/>
        <a:lstStyle/>
        <a:p>
          <a:endParaRPr lang="en-US"/>
        </a:p>
      </dgm:t>
    </dgm:pt>
    <dgm:pt modelId="{2C8B6F73-F3C8-46AD-A93F-8F0FD1A6D648}" type="pres">
      <dgm:prSet presAssocID="{D1E48EA9-98C4-4C4D-BC62-B29DD721027D}" presName="spNode" presStyleCnt="0"/>
      <dgm:spPr/>
    </dgm:pt>
    <dgm:pt modelId="{5707DC9D-C9C1-4537-BBFB-BDC21F83AF43}" type="pres">
      <dgm:prSet presAssocID="{68AE48CC-4DF7-4CEE-B331-B66006602882}" presName="sibTrans" presStyleLbl="sibTrans1D1" presStyleIdx="4" presStyleCnt="6"/>
      <dgm:spPr/>
      <dgm:t>
        <a:bodyPr/>
        <a:lstStyle/>
        <a:p>
          <a:endParaRPr lang="en-US"/>
        </a:p>
      </dgm:t>
    </dgm:pt>
    <dgm:pt modelId="{DD45B8DC-9636-4DFE-9A59-2C3FBA63A69F}" type="pres">
      <dgm:prSet presAssocID="{E758470E-6999-4EC1-A63E-7C262DD44716}" presName="node" presStyleLbl="node1" presStyleIdx="5" presStyleCnt="6">
        <dgm:presLayoutVars>
          <dgm:bulletEnabled val="1"/>
        </dgm:presLayoutVars>
      </dgm:prSet>
      <dgm:spPr/>
      <dgm:t>
        <a:bodyPr/>
        <a:lstStyle/>
        <a:p>
          <a:endParaRPr lang="en-US"/>
        </a:p>
      </dgm:t>
    </dgm:pt>
    <dgm:pt modelId="{034AE162-395C-4D62-BDFC-B17887A66749}" type="pres">
      <dgm:prSet presAssocID="{E758470E-6999-4EC1-A63E-7C262DD44716}" presName="spNode" presStyleCnt="0"/>
      <dgm:spPr/>
    </dgm:pt>
    <dgm:pt modelId="{92FFB8C9-A03A-4414-A21A-1CDE990E41CE}" type="pres">
      <dgm:prSet presAssocID="{672B5105-8F1A-492D-98AF-DB4B56D085B4}" presName="sibTrans" presStyleLbl="sibTrans1D1" presStyleIdx="5" presStyleCnt="6"/>
      <dgm:spPr/>
      <dgm:t>
        <a:bodyPr/>
        <a:lstStyle/>
        <a:p>
          <a:endParaRPr lang="en-US"/>
        </a:p>
      </dgm:t>
    </dgm:pt>
  </dgm:ptLst>
  <dgm:cxnLst>
    <dgm:cxn modelId="{3CF54820-8980-4EE2-B711-92384298E791}" type="presOf" srcId="{B714C0C5-F5F1-4807-96BE-690AB4E75B62}" destId="{7D18A418-40B8-430F-A570-10B209840F80}" srcOrd="0" destOrd="0" presId="urn:microsoft.com/office/officeart/2005/8/layout/cycle5"/>
    <dgm:cxn modelId="{8DFE3589-BC1E-4CB2-BBD2-A28D6176423A}" type="presOf" srcId="{5ADB6484-A18C-4123-A371-6AB65ED6343C}" destId="{57A1E667-E48E-4F62-A0E8-401C8B10FF86}" srcOrd="0" destOrd="0" presId="urn:microsoft.com/office/officeart/2005/8/layout/cycle5"/>
    <dgm:cxn modelId="{FB56C787-D58A-45B6-9375-6C8D0F8B4768}" srcId="{957F15A7-1E94-4555-9C6D-1ED693E81F2F}" destId="{5ADB6484-A18C-4123-A371-6AB65ED6343C}" srcOrd="3" destOrd="0" parTransId="{039E7AFC-26D2-437E-98A1-6A0B92830DEC}" sibTransId="{EC8ECC84-2CC4-44D9-9C57-123C541737BB}"/>
    <dgm:cxn modelId="{818C8591-B16E-4CC6-AB69-8AA4A642BE2A}" type="presOf" srcId="{E758470E-6999-4EC1-A63E-7C262DD44716}" destId="{DD45B8DC-9636-4DFE-9A59-2C3FBA63A69F}" srcOrd="0" destOrd="0" presId="urn:microsoft.com/office/officeart/2005/8/layout/cycle5"/>
    <dgm:cxn modelId="{77568B7B-6A2D-4E5E-8917-BF570412BF24}" type="presOf" srcId="{0C203937-1E0B-439F-AC80-AAA375AAC4AC}" destId="{FB7CB4EF-6E05-4122-B893-F4A9EDA392D9}" srcOrd="0" destOrd="0" presId="urn:microsoft.com/office/officeart/2005/8/layout/cycle5"/>
    <dgm:cxn modelId="{08989874-FFE5-470B-9192-7BF88A0CD452}" type="presOf" srcId="{A4E40762-E601-47CE-B802-FB5D2EE3BA40}" destId="{8035A18E-F7C1-4183-B330-7FB10BFD9ABC}" srcOrd="0" destOrd="0" presId="urn:microsoft.com/office/officeart/2005/8/layout/cycle5"/>
    <dgm:cxn modelId="{18C204A8-6235-42D1-A0A6-51F9FFADF10A}" type="presOf" srcId="{957F15A7-1E94-4555-9C6D-1ED693E81F2F}" destId="{12BE13FF-B4DE-4AE0-9841-5EAE3E3104FE}" srcOrd="0" destOrd="0" presId="urn:microsoft.com/office/officeart/2005/8/layout/cycle5"/>
    <dgm:cxn modelId="{A81952DC-95E4-44BF-A5E7-9CEA4F06B05B}" srcId="{957F15A7-1E94-4555-9C6D-1ED693E81F2F}" destId="{E758470E-6999-4EC1-A63E-7C262DD44716}" srcOrd="5" destOrd="0" parTransId="{BD28F8A4-DA90-464A-AA87-6B002158FA41}" sibTransId="{672B5105-8F1A-492D-98AF-DB4B56D085B4}"/>
    <dgm:cxn modelId="{A163ED5F-E843-418D-8AED-3DED94D52DD3}" srcId="{957F15A7-1E94-4555-9C6D-1ED693E81F2F}" destId="{D1E48EA9-98C4-4C4D-BC62-B29DD721027D}" srcOrd="4" destOrd="0" parTransId="{D841F5F4-3F22-44DA-B0CB-D3B41B71FCB9}" sibTransId="{68AE48CC-4DF7-4CEE-B331-B66006602882}"/>
    <dgm:cxn modelId="{33947C80-55AA-469F-AF8B-1573A051AF99}" type="presOf" srcId="{4362F466-5AE1-4FA3-9510-BE587EAF2E31}" destId="{72325455-E16A-4107-80EF-06BFDD0B899B}" srcOrd="0" destOrd="0" presId="urn:microsoft.com/office/officeart/2005/8/layout/cycle5"/>
    <dgm:cxn modelId="{2B3DB4B5-1070-419A-8132-40659EE0CDDF}" type="presOf" srcId="{68AE48CC-4DF7-4CEE-B331-B66006602882}" destId="{5707DC9D-C9C1-4537-BBFB-BDC21F83AF43}" srcOrd="0" destOrd="0" presId="urn:microsoft.com/office/officeart/2005/8/layout/cycle5"/>
    <dgm:cxn modelId="{35274A09-6D7F-4AAB-A624-8BFB13953561}" type="presOf" srcId="{672B5105-8F1A-492D-98AF-DB4B56D085B4}" destId="{92FFB8C9-A03A-4414-A21A-1CDE990E41CE}" srcOrd="0" destOrd="0" presId="urn:microsoft.com/office/officeart/2005/8/layout/cycle5"/>
    <dgm:cxn modelId="{677E1252-806E-4D28-8B37-791DAB9C0F3D}" type="presOf" srcId="{66595684-4D6C-4C7E-80FE-49399743FC1C}" destId="{1357C2F6-24B3-49FC-9064-A64874D4EBEC}" srcOrd="0" destOrd="0" presId="urn:microsoft.com/office/officeart/2005/8/layout/cycle5"/>
    <dgm:cxn modelId="{D6078A8F-B70B-45E6-B4C4-182493420001}" srcId="{957F15A7-1E94-4555-9C6D-1ED693E81F2F}" destId="{B714C0C5-F5F1-4807-96BE-690AB4E75B62}" srcOrd="0" destOrd="0" parTransId="{29BD14E1-BDB8-4FC8-A9CA-5308336AE09B}" sibTransId="{06EF805A-9586-499C-9F8B-B566DA1C2B0B}"/>
    <dgm:cxn modelId="{F46D1429-0A84-4657-94B0-AB848C4781AE}" type="presOf" srcId="{D1E48EA9-98C4-4C4D-BC62-B29DD721027D}" destId="{79EC4D63-7554-4358-A59F-626E809F5C6B}" srcOrd="0" destOrd="0" presId="urn:microsoft.com/office/officeart/2005/8/layout/cycle5"/>
    <dgm:cxn modelId="{2AEC71FF-E731-4148-9A1C-94251B29BE6E}" type="presOf" srcId="{EC8ECC84-2CC4-44D9-9C57-123C541737BB}" destId="{1F97AE8A-0668-4217-9F39-2DC29732CE61}" srcOrd="0" destOrd="0" presId="urn:microsoft.com/office/officeart/2005/8/layout/cycle5"/>
    <dgm:cxn modelId="{EDE4E76A-A230-4292-AFFB-DD5BEEB58779}" srcId="{957F15A7-1E94-4555-9C6D-1ED693E81F2F}" destId="{0C203937-1E0B-439F-AC80-AAA375AAC4AC}" srcOrd="1" destOrd="0" parTransId="{63E55555-5391-4DE6-A246-DEDEEB0FFBD6}" sibTransId="{66595684-4D6C-4C7E-80FE-49399743FC1C}"/>
    <dgm:cxn modelId="{A6A3067E-6039-4DF1-BE46-B513EFDB688A}" type="presOf" srcId="{06EF805A-9586-499C-9F8B-B566DA1C2B0B}" destId="{A44BC77F-AE5C-456A-B9A8-020A0309C321}" srcOrd="0" destOrd="0" presId="urn:microsoft.com/office/officeart/2005/8/layout/cycle5"/>
    <dgm:cxn modelId="{46AA4236-6702-446B-906C-9A745DEB2907}" srcId="{957F15A7-1E94-4555-9C6D-1ED693E81F2F}" destId="{A4E40762-E601-47CE-B802-FB5D2EE3BA40}" srcOrd="2" destOrd="0" parTransId="{CA997A3C-F087-40E6-9A48-6D4330030C56}" sibTransId="{4362F466-5AE1-4FA3-9510-BE587EAF2E31}"/>
    <dgm:cxn modelId="{FD0649D5-0809-48C6-B388-96D3050B908F}" type="presParOf" srcId="{12BE13FF-B4DE-4AE0-9841-5EAE3E3104FE}" destId="{7D18A418-40B8-430F-A570-10B209840F80}" srcOrd="0" destOrd="0" presId="urn:microsoft.com/office/officeart/2005/8/layout/cycle5"/>
    <dgm:cxn modelId="{1FD9ADB9-9A86-4A87-B0A7-A4E654E37571}" type="presParOf" srcId="{12BE13FF-B4DE-4AE0-9841-5EAE3E3104FE}" destId="{6115342A-645C-457A-9563-43EE611405F5}" srcOrd="1" destOrd="0" presId="urn:microsoft.com/office/officeart/2005/8/layout/cycle5"/>
    <dgm:cxn modelId="{2E74514F-28CD-4F31-9F7F-D88163688F9F}" type="presParOf" srcId="{12BE13FF-B4DE-4AE0-9841-5EAE3E3104FE}" destId="{A44BC77F-AE5C-456A-B9A8-020A0309C321}" srcOrd="2" destOrd="0" presId="urn:microsoft.com/office/officeart/2005/8/layout/cycle5"/>
    <dgm:cxn modelId="{2663DDC5-064E-4CE2-BB06-636FDC29AF14}" type="presParOf" srcId="{12BE13FF-B4DE-4AE0-9841-5EAE3E3104FE}" destId="{FB7CB4EF-6E05-4122-B893-F4A9EDA392D9}" srcOrd="3" destOrd="0" presId="urn:microsoft.com/office/officeart/2005/8/layout/cycle5"/>
    <dgm:cxn modelId="{7699DCA2-249C-4768-A411-4F1433E90033}" type="presParOf" srcId="{12BE13FF-B4DE-4AE0-9841-5EAE3E3104FE}" destId="{CC386815-59BF-4294-AC54-13F954098B49}" srcOrd="4" destOrd="0" presId="urn:microsoft.com/office/officeart/2005/8/layout/cycle5"/>
    <dgm:cxn modelId="{D5EDAE06-AACC-40D4-9BEC-D992513CF7A7}" type="presParOf" srcId="{12BE13FF-B4DE-4AE0-9841-5EAE3E3104FE}" destId="{1357C2F6-24B3-49FC-9064-A64874D4EBEC}" srcOrd="5" destOrd="0" presId="urn:microsoft.com/office/officeart/2005/8/layout/cycle5"/>
    <dgm:cxn modelId="{0C49F637-955E-4DCF-8919-A178840AF4FF}" type="presParOf" srcId="{12BE13FF-B4DE-4AE0-9841-5EAE3E3104FE}" destId="{8035A18E-F7C1-4183-B330-7FB10BFD9ABC}" srcOrd="6" destOrd="0" presId="urn:microsoft.com/office/officeart/2005/8/layout/cycle5"/>
    <dgm:cxn modelId="{B27A8014-18A1-4EDC-8282-87706639393B}" type="presParOf" srcId="{12BE13FF-B4DE-4AE0-9841-5EAE3E3104FE}" destId="{0AF333CC-CAD4-48D7-AC96-8F6A54726595}" srcOrd="7" destOrd="0" presId="urn:microsoft.com/office/officeart/2005/8/layout/cycle5"/>
    <dgm:cxn modelId="{866D835B-0F9F-494A-8DE3-49A8B76B500F}" type="presParOf" srcId="{12BE13FF-B4DE-4AE0-9841-5EAE3E3104FE}" destId="{72325455-E16A-4107-80EF-06BFDD0B899B}" srcOrd="8" destOrd="0" presId="urn:microsoft.com/office/officeart/2005/8/layout/cycle5"/>
    <dgm:cxn modelId="{4B393FE5-D4FB-4F29-ADFB-660F1B52769F}" type="presParOf" srcId="{12BE13FF-B4DE-4AE0-9841-5EAE3E3104FE}" destId="{57A1E667-E48E-4F62-A0E8-401C8B10FF86}" srcOrd="9" destOrd="0" presId="urn:microsoft.com/office/officeart/2005/8/layout/cycle5"/>
    <dgm:cxn modelId="{94DEA0D3-D8AB-44F2-BFAF-761402AC9557}" type="presParOf" srcId="{12BE13FF-B4DE-4AE0-9841-5EAE3E3104FE}" destId="{7B251907-9A1D-4087-9B0F-FC57FE696A7A}" srcOrd="10" destOrd="0" presId="urn:microsoft.com/office/officeart/2005/8/layout/cycle5"/>
    <dgm:cxn modelId="{FA39BB01-0612-410E-9878-67EFC9A6771A}" type="presParOf" srcId="{12BE13FF-B4DE-4AE0-9841-5EAE3E3104FE}" destId="{1F97AE8A-0668-4217-9F39-2DC29732CE61}" srcOrd="11" destOrd="0" presId="urn:microsoft.com/office/officeart/2005/8/layout/cycle5"/>
    <dgm:cxn modelId="{787E298C-5D21-4060-914B-B164752A178B}" type="presParOf" srcId="{12BE13FF-B4DE-4AE0-9841-5EAE3E3104FE}" destId="{79EC4D63-7554-4358-A59F-626E809F5C6B}" srcOrd="12" destOrd="0" presId="urn:microsoft.com/office/officeart/2005/8/layout/cycle5"/>
    <dgm:cxn modelId="{3DA43E8D-E0FF-4E3E-AB49-E90534F6DA01}" type="presParOf" srcId="{12BE13FF-B4DE-4AE0-9841-5EAE3E3104FE}" destId="{2C8B6F73-F3C8-46AD-A93F-8F0FD1A6D648}" srcOrd="13" destOrd="0" presId="urn:microsoft.com/office/officeart/2005/8/layout/cycle5"/>
    <dgm:cxn modelId="{F3FF5CA2-5FEA-4D7D-B6EA-D78CF529E8BC}" type="presParOf" srcId="{12BE13FF-B4DE-4AE0-9841-5EAE3E3104FE}" destId="{5707DC9D-C9C1-4537-BBFB-BDC21F83AF43}" srcOrd="14" destOrd="0" presId="urn:microsoft.com/office/officeart/2005/8/layout/cycle5"/>
    <dgm:cxn modelId="{7B95CDBF-106D-49A2-AC4C-28A3BD91F98B}" type="presParOf" srcId="{12BE13FF-B4DE-4AE0-9841-5EAE3E3104FE}" destId="{DD45B8DC-9636-4DFE-9A59-2C3FBA63A69F}" srcOrd="15" destOrd="0" presId="urn:microsoft.com/office/officeart/2005/8/layout/cycle5"/>
    <dgm:cxn modelId="{F3E1E1CF-1E5B-445C-A08F-04E9A07C5246}" type="presParOf" srcId="{12BE13FF-B4DE-4AE0-9841-5EAE3E3104FE}" destId="{034AE162-395C-4D62-BDFC-B17887A66749}" srcOrd="16" destOrd="0" presId="urn:microsoft.com/office/officeart/2005/8/layout/cycle5"/>
    <dgm:cxn modelId="{FD1EB67B-159F-41A4-9931-47233F87BCFE}" type="presParOf" srcId="{12BE13FF-B4DE-4AE0-9841-5EAE3E3104FE}" destId="{92FFB8C9-A03A-4414-A21A-1CDE990E41CE}" srcOrd="17" destOrd="0" presId="urn:microsoft.com/office/officeart/2005/8/layout/cycle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311809A-DF6B-46D1-BD80-FAB4D776DAB9}" type="doc">
      <dgm:prSet loTypeId="urn:microsoft.com/office/officeart/2005/8/layout/cycle1" loCatId="cycle" qsTypeId="urn:microsoft.com/office/officeart/2005/8/quickstyle/simple5" qsCatId="simple" csTypeId="urn:microsoft.com/office/officeart/2005/8/colors/accent0_1" csCatId="mainScheme" phldr="1"/>
      <dgm:spPr/>
      <dgm:t>
        <a:bodyPr/>
        <a:lstStyle/>
        <a:p>
          <a:endParaRPr lang="en-US"/>
        </a:p>
      </dgm:t>
    </dgm:pt>
    <dgm:pt modelId="{30BC2E90-7FE3-47A7-B19D-FF03253A8287}">
      <dgm:prSet phldrT="[Text]" custT="1"/>
      <dgm:spPr/>
      <dgm:t>
        <a:bodyPr/>
        <a:lstStyle/>
        <a:p>
          <a:r>
            <a:rPr lang="en-US" sz="1400" b="1" dirty="0">
              <a:solidFill>
                <a:schemeClr val="tx1">
                  <a:lumMod val="95000"/>
                </a:schemeClr>
              </a:solidFill>
            </a:rPr>
            <a:t>1.</a:t>
          </a:r>
          <a:br>
            <a:rPr lang="en-US" sz="1400" b="1" dirty="0">
              <a:solidFill>
                <a:schemeClr val="tx1">
                  <a:lumMod val="95000"/>
                </a:schemeClr>
              </a:solidFill>
            </a:rPr>
          </a:br>
          <a:r>
            <a:rPr lang="en-US" sz="1400" b="1" dirty="0">
              <a:solidFill>
                <a:schemeClr val="tx1">
                  <a:lumMod val="95000"/>
                </a:schemeClr>
              </a:solidFill>
            </a:rPr>
            <a:t>Select a Topic</a:t>
          </a:r>
          <a:br>
            <a:rPr lang="en-US" sz="1400" b="1" dirty="0">
              <a:solidFill>
                <a:schemeClr val="tx1">
                  <a:lumMod val="95000"/>
                </a:schemeClr>
              </a:solidFill>
            </a:rPr>
          </a:br>
          <a:endParaRPr lang="en-US" sz="1400" b="0" i="1" dirty="0">
            <a:solidFill>
              <a:schemeClr val="tx1">
                <a:lumMod val="95000"/>
              </a:schemeClr>
            </a:solidFill>
          </a:endParaRPr>
        </a:p>
      </dgm:t>
    </dgm:pt>
    <dgm:pt modelId="{3FBB3942-9B24-4F7E-A213-BC3F00F4C529}" type="parTrans" cxnId="{00AE4FE9-C119-4FC0-806E-349349DF5478}">
      <dgm:prSet/>
      <dgm:spPr/>
      <dgm:t>
        <a:bodyPr/>
        <a:lstStyle/>
        <a:p>
          <a:endParaRPr lang="en-US"/>
        </a:p>
      </dgm:t>
    </dgm:pt>
    <dgm:pt modelId="{48D44678-E30F-40E6-97F7-B870D50CB4CB}" type="sibTrans" cxnId="{00AE4FE9-C119-4FC0-806E-349349DF5478}">
      <dgm:prSet/>
      <dgm:spPr/>
      <dgm:t>
        <a:bodyPr/>
        <a:lstStyle/>
        <a:p>
          <a:endParaRPr lang="en-US"/>
        </a:p>
      </dgm:t>
    </dgm:pt>
    <dgm:pt modelId="{56B2D37A-76EF-4F1B-8168-A960E4800CA3}">
      <dgm:prSet phldrT="[Text]" custT="1"/>
      <dgm:spPr/>
      <dgm:t>
        <a:bodyPr/>
        <a:lstStyle/>
        <a:p>
          <a:r>
            <a:rPr lang="en-US" sz="1400" b="1" dirty="0">
              <a:solidFill>
                <a:schemeClr val="tx1">
                  <a:lumMod val="95000"/>
                </a:schemeClr>
              </a:solidFill>
            </a:rPr>
            <a:t>4.</a:t>
          </a:r>
          <a:br>
            <a:rPr lang="en-US" sz="1400" b="1" dirty="0">
              <a:solidFill>
                <a:schemeClr val="tx1">
                  <a:lumMod val="95000"/>
                </a:schemeClr>
              </a:solidFill>
            </a:rPr>
          </a:br>
          <a:r>
            <a:rPr lang="en-US" sz="1400" b="1" dirty="0">
              <a:solidFill>
                <a:schemeClr val="tx1">
                  <a:lumMod val="95000"/>
                </a:schemeClr>
              </a:solidFill>
            </a:rPr>
            <a:t> Survey the Literature</a:t>
          </a:r>
        </a:p>
      </dgm:t>
    </dgm:pt>
    <dgm:pt modelId="{56B85A89-4906-4D1F-90DB-49B301720DAC}" type="parTrans" cxnId="{0D75D04B-A486-4398-96F0-F76D290B993E}">
      <dgm:prSet/>
      <dgm:spPr/>
      <dgm:t>
        <a:bodyPr/>
        <a:lstStyle/>
        <a:p>
          <a:endParaRPr lang="en-US"/>
        </a:p>
      </dgm:t>
    </dgm:pt>
    <dgm:pt modelId="{1E9F9706-7A87-43B9-A5B7-30973DFDBF10}" type="sibTrans" cxnId="{0D75D04B-A486-4398-96F0-F76D290B993E}">
      <dgm:prSet/>
      <dgm:spPr/>
      <dgm:t>
        <a:bodyPr/>
        <a:lstStyle/>
        <a:p>
          <a:endParaRPr lang="en-US"/>
        </a:p>
      </dgm:t>
    </dgm:pt>
    <dgm:pt modelId="{E835CAC6-8F19-4466-97B1-0E8AAAD70631}">
      <dgm:prSet phldrT="[Text]" custT="1"/>
      <dgm:spPr/>
      <dgm:t>
        <a:bodyPr/>
        <a:lstStyle/>
        <a:p>
          <a:r>
            <a:rPr lang="en-US" sz="1400" b="1" dirty="0">
              <a:solidFill>
                <a:schemeClr val="tx1">
                  <a:lumMod val="95000"/>
                </a:schemeClr>
              </a:solidFill>
            </a:rPr>
            <a:t>5.</a:t>
          </a:r>
          <a:br>
            <a:rPr lang="en-US" sz="1400" b="1" dirty="0">
              <a:solidFill>
                <a:schemeClr val="tx1">
                  <a:lumMod val="95000"/>
                </a:schemeClr>
              </a:solidFill>
            </a:rPr>
          </a:br>
          <a:r>
            <a:rPr lang="en-US" sz="1400" b="1" dirty="0">
              <a:solidFill>
                <a:schemeClr val="tx1">
                  <a:lumMod val="95000"/>
                </a:schemeClr>
              </a:solidFill>
            </a:rPr>
            <a:t>Critique the Literature</a:t>
          </a:r>
          <a:br>
            <a:rPr lang="en-US" sz="1400" b="1" dirty="0">
              <a:solidFill>
                <a:schemeClr val="tx1">
                  <a:lumMod val="95000"/>
                </a:schemeClr>
              </a:solidFill>
            </a:rPr>
          </a:br>
          <a:endParaRPr lang="en-US" sz="1400" b="0" i="1" dirty="0">
            <a:solidFill>
              <a:schemeClr val="tx1">
                <a:lumMod val="95000"/>
              </a:schemeClr>
            </a:solidFill>
          </a:endParaRPr>
        </a:p>
      </dgm:t>
    </dgm:pt>
    <dgm:pt modelId="{A0D5D333-1C29-405A-8BA6-DD8D6A8E1794}" type="parTrans" cxnId="{EC5DC870-EE56-429A-BA2C-A9F1E31742EE}">
      <dgm:prSet/>
      <dgm:spPr/>
      <dgm:t>
        <a:bodyPr/>
        <a:lstStyle/>
        <a:p>
          <a:endParaRPr lang="en-US"/>
        </a:p>
      </dgm:t>
    </dgm:pt>
    <dgm:pt modelId="{CE9A3F32-2976-4EB2-A436-3AEF5A32E31B}" type="sibTrans" cxnId="{EC5DC870-EE56-429A-BA2C-A9F1E31742EE}">
      <dgm:prSet/>
      <dgm:spPr/>
      <dgm:t>
        <a:bodyPr/>
        <a:lstStyle/>
        <a:p>
          <a:endParaRPr lang="en-US"/>
        </a:p>
      </dgm:t>
    </dgm:pt>
    <dgm:pt modelId="{23B4D55A-4021-4800-9256-2AB3A6B6BBB4}">
      <dgm:prSet phldrT="[Text]" custT="1"/>
      <dgm:spPr/>
      <dgm:t>
        <a:bodyPr/>
        <a:lstStyle/>
        <a:p>
          <a:r>
            <a:rPr lang="en-US" sz="1400" b="1" dirty="0">
              <a:solidFill>
                <a:schemeClr val="tx1">
                  <a:lumMod val="95000"/>
                </a:schemeClr>
              </a:solidFill>
            </a:rPr>
            <a:t>6.</a:t>
          </a:r>
          <a:br>
            <a:rPr lang="en-US" sz="1400" b="1" dirty="0">
              <a:solidFill>
                <a:schemeClr val="tx1">
                  <a:lumMod val="95000"/>
                </a:schemeClr>
              </a:solidFill>
            </a:rPr>
          </a:br>
          <a:r>
            <a:rPr lang="en-US" sz="1400" b="1" dirty="0">
              <a:solidFill>
                <a:schemeClr val="tx1">
                  <a:lumMod val="95000"/>
                </a:schemeClr>
              </a:solidFill>
            </a:rPr>
            <a:t>Write the Thesis</a:t>
          </a:r>
          <a:endParaRPr lang="en-US" sz="1400" b="0" i="1" dirty="0">
            <a:solidFill>
              <a:schemeClr val="tx1">
                <a:lumMod val="95000"/>
              </a:schemeClr>
            </a:solidFill>
          </a:endParaRPr>
        </a:p>
      </dgm:t>
    </dgm:pt>
    <dgm:pt modelId="{E42C451D-4AB7-4C3D-BA54-F0D3F9F45325}" type="parTrans" cxnId="{BF115C10-08B0-4E6D-9F0B-2ADC2B31DE42}">
      <dgm:prSet/>
      <dgm:spPr/>
      <dgm:t>
        <a:bodyPr/>
        <a:lstStyle/>
        <a:p>
          <a:endParaRPr lang="en-US"/>
        </a:p>
      </dgm:t>
    </dgm:pt>
    <dgm:pt modelId="{84F9C586-B4D4-43EC-820C-B5D1806A21B7}" type="sibTrans" cxnId="{BF115C10-08B0-4E6D-9F0B-2ADC2B31DE42}">
      <dgm:prSet/>
      <dgm:spPr/>
      <dgm:t>
        <a:bodyPr/>
        <a:lstStyle/>
        <a:p>
          <a:endParaRPr lang="en-US">
            <a:solidFill>
              <a:schemeClr val="bg1"/>
            </a:solidFill>
          </a:endParaRPr>
        </a:p>
      </dgm:t>
    </dgm:pt>
    <dgm:pt modelId="{92089860-FB42-459F-BF77-4DF221F6AEB2}">
      <dgm:prSet phldrT="[Text]" custT="1"/>
      <dgm:spPr/>
      <dgm:t>
        <a:bodyPr/>
        <a:lstStyle/>
        <a:p>
          <a:r>
            <a:rPr lang="en-US" sz="1400" b="1" dirty="0">
              <a:solidFill>
                <a:schemeClr val="tx1">
                  <a:lumMod val="95000"/>
                </a:schemeClr>
              </a:solidFill>
            </a:rPr>
            <a:t>2. </a:t>
          </a:r>
          <a:br>
            <a:rPr lang="en-US" sz="1400" b="1" dirty="0">
              <a:solidFill>
                <a:schemeClr val="tx1">
                  <a:lumMod val="95000"/>
                </a:schemeClr>
              </a:solidFill>
            </a:rPr>
          </a:br>
          <a:r>
            <a:rPr lang="en-US" sz="1400" b="1" dirty="0">
              <a:solidFill>
                <a:schemeClr val="tx1">
                  <a:lumMod val="95000"/>
                </a:schemeClr>
              </a:solidFill>
            </a:rPr>
            <a:t>Develop Tools of Argumentation</a:t>
          </a:r>
          <a:endParaRPr lang="en-US" sz="1400" b="0" i="1" dirty="0">
            <a:solidFill>
              <a:schemeClr val="tx1">
                <a:lumMod val="95000"/>
              </a:schemeClr>
            </a:solidFill>
          </a:endParaRPr>
        </a:p>
      </dgm:t>
    </dgm:pt>
    <dgm:pt modelId="{3B1D0CDA-12EC-4E42-A114-EE1B3574907B}" type="parTrans" cxnId="{CCC1A914-1A72-4D12-9014-3B6177ABD666}">
      <dgm:prSet/>
      <dgm:spPr/>
      <dgm:t>
        <a:bodyPr/>
        <a:lstStyle/>
        <a:p>
          <a:endParaRPr lang="en-US"/>
        </a:p>
      </dgm:t>
    </dgm:pt>
    <dgm:pt modelId="{C2FEC2FC-EBCB-4DDB-A57E-08D2E1A33B61}" type="sibTrans" cxnId="{CCC1A914-1A72-4D12-9014-3B6177ABD666}">
      <dgm:prSet/>
      <dgm:spPr/>
      <dgm:t>
        <a:bodyPr/>
        <a:lstStyle/>
        <a:p>
          <a:endParaRPr lang="en-US"/>
        </a:p>
      </dgm:t>
    </dgm:pt>
    <dgm:pt modelId="{D51F5C33-BE48-478F-8FC6-18F843B62067}">
      <dgm:prSet phldrT="[Text]" custT="1"/>
      <dgm:spPr/>
      <dgm:t>
        <a:bodyPr/>
        <a:lstStyle/>
        <a:p>
          <a:r>
            <a:rPr lang="en-US" sz="1400" b="1" dirty="0">
              <a:solidFill>
                <a:schemeClr val="tx1">
                  <a:lumMod val="95000"/>
                </a:schemeClr>
              </a:solidFill>
            </a:rPr>
            <a:t>3. </a:t>
          </a:r>
          <a:br>
            <a:rPr lang="en-US" sz="1400" b="1" dirty="0">
              <a:solidFill>
                <a:schemeClr val="tx1">
                  <a:lumMod val="95000"/>
                </a:schemeClr>
              </a:solidFill>
            </a:rPr>
          </a:br>
          <a:r>
            <a:rPr lang="en-US" sz="1400" b="1" dirty="0">
              <a:solidFill>
                <a:schemeClr val="tx1">
                  <a:lumMod val="95000"/>
                </a:schemeClr>
              </a:solidFill>
            </a:rPr>
            <a:t>Search the Literature</a:t>
          </a:r>
          <a:br>
            <a:rPr lang="en-US" sz="1400" b="1" dirty="0">
              <a:solidFill>
                <a:schemeClr val="tx1">
                  <a:lumMod val="95000"/>
                </a:schemeClr>
              </a:solidFill>
            </a:rPr>
          </a:br>
          <a:endParaRPr lang="en-US" sz="1400" b="0" i="1" dirty="0">
            <a:solidFill>
              <a:schemeClr val="tx1">
                <a:lumMod val="95000"/>
              </a:schemeClr>
            </a:solidFill>
          </a:endParaRPr>
        </a:p>
      </dgm:t>
    </dgm:pt>
    <dgm:pt modelId="{7EF4B09E-E0C8-4C2D-9A2F-9277D19F7770}" type="parTrans" cxnId="{5B0D13CF-589D-478C-8369-B01D48379176}">
      <dgm:prSet/>
      <dgm:spPr/>
      <dgm:t>
        <a:bodyPr/>
        <a:lstStyle/>
        <a:p>
          <a:endParaRPr lang="en-US"/>
        </a:p>
      </dgm:t>
    </dgm:pt>
    <dgm:pt modelId="{229B361D-72D0-43E7-8C9A-F696981564AA}" type="sibTrans" cxnId="{5B0D13CF-589D-478C-8369-B01D48379176}">
      <dgm:prSet/>
      <dgm:spPr/>
      <dgm:t>
        <a:bodyPr/>
        <a:lstStyle/>
        <a:p>
          <a:endParaRPr lang="en-US"/>
        </a:p>
      </dgm:t>
    </dgm:pt>
    <dgm:pt modelId="{3E49E26C-8969-42AC-BFB9-797D4ABD728B}" type="pres">
      <dgm:prSet presAssocID="{3311809A-DF6B-46D1-BD80-FAB4D776DAB9}" presName="cycle" presStyleCnt="0">
        <dgm:presLayoutVars>
          <dgm:dir/>
          <dgm:resizeHandles val="exact"/>
        </dgm:presLayoutVars>
      </dgm:prSet>
      <dgm:spPr/>
      <dgm:t>
        <a:bodyPr/>
        <a:lstStyle/>
        <a:p>
          <a:endParaRPr lang="en-US"/>
        </a:p>
      </dgm:t>
    </dgm:pt>
    <dgm:pt modelId="{734BE951-4301-4988-AFC2-68C7EE15681C}" type="pres">
      <dgm:prSet presAssocID="{30BC2E90-7FE3-47A7-B19D-FF03253A8287}" presName="dummy" presStyleCnt="0"/>
      <dgm:spPr/>
    </dgm:pt>
    <dgm:pt modelId="{1B8B0D04-D67B-46B8-B4A0-EFC686EE568B}" type="pres">
      <dgm:prSet presAssocID="{30BC2E90-7FE3-47A7-B19D-FF03253A8287}" presName="node" presStyleLbl="revTx" presStyleIdx="0" presStyleCnt="6" custScaleX="125321">
        <dgm:presLayoutVars>
          <dgm:bulletEnabled val="1"/>
        </dgm:presLayoutVars>
      </dgm:prSet>
      <dgm:spPr/>
      <dgm:t>
        <a:bodyPr/>
        <a:lstStyle/>
        <a:p>
          <a:endParaRPr lang="en-US"/>
        </a:p>
      </dgm:t>
    </dgm:pt>
    <dgm:pt modelId="{8445E3DF-2400-4348-84CB-1431AB33969D}" type="pres">
      <dgm:prSet presAssocID="{48D44678-E30F-40E6-97F7-B870D50CB4CB}" presName="sibTrans" presStyleLbl="node1" presStyleIdx="0" presStyleCnt="6"/>
      <dgm:spPr/>
      <dgm:t>
        <a:bodyPr/>
        <a:lstStyle/>
        <a:p>
          <a:endParaRPr lang="en-US"/>
        </a:p>
      </dgm:t>
    </dgm:pt>
    <dgm:pt modelId="{55574E5F-C818-49B8-966E-43C7839A52D9}" type="pres">
      <dgm:prSet presAssocID="{92089860-FB42-459F-BF77-4DF221F6AEB2}" presName="dummy" presStyleCnt="0"/>
      <dgm:spPr/>
    </dgm:pt>
    <dgm:pt modelId="{AF28ED54-30DE-4B62-BAE0-BF5F9E2C1BCD}" type="pres">
      <dgm:prSet presAssocID="{92089860-FB42-459F-BF77-4DF221F6AEB2}" presName="node" presStyleLbl="revTx" presStyleIdx="1" presStyleCnt="6" custScaleX="210760" custRadScaleRad="99531" custRadScaleInc="8403">
        <dgm:presLayoutVars>
          <dgm:bulletEnabled val="1"/>
        </dgm:presLayoutVars>
      </dgm:prSet>
      <dgm:spPr/>
      <dgm:t>
        <a:bodyPr/>
        <a:lstStyle/>
        <a:p>
          <a:endParaRPr lang="en-US"/>
        </a:p>
      </dgm:t>
    </dgm:pt>
    <dgm:pt modelId="{63695975-2528-477A-B1FC-1FF71291DB64}" type="pres">
      <dgm:prSet presAssocID="{C2FEC2FC-EBCB-4DDB-A57E-08D2E1A33B61}" presName="sibTrans" presStyleLbl="node1" presStyleIdx="1" presStyleCnt="6"/>
      <dgm:spPr/>
      <dgm:t>
        <a:bodyPr/>
        <a:lstStyle/>
        <a:p>
          <a:endParaRPr lang="en-US"/>
        </a:p>
      </dgm:t>
    </dgm:pt>
    <dgm:pt modelId="{F4FE6CCD-EDFF-472A-9328-F7C9F2CEF7C9}" type="pres">
      <dgm:prSet presAssocID="{D51F5C33-BE48-478F-8FC6-18F843B62067}" presName="dummy" presStyleCnt="0"/>
      <dgm:spPr/>
    </dgm:pt>
    <dgm:pt modelId="{0ACCECEF-A47E-428F-BC14-53B3E5C2B9A9}" type="pres">
      <dgm:prSet presAssocID="{D51F5C33-BE48-478F-8FC6-18F843B62067}" presName="node" presStyleLbl="revTx" presStyleIdx="2" presStyleCnt="6" custScaleX="125321" custRadScaleRad="111414" custRadScaleInc="-23419">
        <dgm:presLayoutVars>
          <dgm:bulletEnabled val="1"/>
        </dgm:presLayoutVars>
      </dgm:prSet>
      <dgm:spPr/>
      <dgm:t>
        <a:bodyPr/>
        <a:lstStyle/>
        <a:p>
          <a:endParaRPr lang="en-US"/>
        </a:p>
      </dgm:t>
    </dgm:pt>
    <dgm:pt modelId="{2AE9FFD8-BC28-4D58-8CCE-A7CBEB6B8110}" type="pres">
      <dgm:prSet presAssocID="{229B361D-72D0-43E7-8C9A-F696981564AA}" presName="sibTrans" presStyleLbl="node1" presStyleIdx="2" presStyleCnt="6"/>
      <dgm:spPr/>
      <dgm:t>
        <a:bodyPr/>
        <a:lstStyle/>
        <a:p>
          <a:endParaRPr lang="en-US"/>
        </a:p>
      </dgm:t>
    </dgm:pt>
    <dgm:pt modelId="{0C71A3F7-3EDB-4157-B7C1-0F09FFE386E3}" type="pres">
      <dgm:prSet presAssocID="{56B2D37A-76EF-4F1B-8168-A960E4800CA3}" presName="dummy" presStyleCnt="0"/>
      <dgm:spPr/>
    </dgm:pt>
    <dgm:pt modelId="{53D8F823-4878-418C-B2B4-9F968998EE31}" type="pres">
      <dgm:prSet presAssocID="{56B2D37A-76EF-4F1B-8168-A960E4800CA3}" presName="node" presStyleLbl="revTx" presStyleIdx="3" presStyleCnt="6" custScaleX="125321" custRadScaleRad="97052" custRadScaleInc="3184">
        <dgm:presLayoutVars>
          <dgm:bulletEnabled val="1"/>
        </dgm:presLayoutVars>
      </dgm:prSet>
      <dgm:spPr/>
      <dgm:t>
        <a:bodyPr/>
        <a:lstStyle/>
        <a:p>
          <a:endParaRPr lang="en-US"/>
        </a:p>
      </dgm:t>
    </dgm:pt>
    <dgm:pt modelId="{D7E95233-C803-4A73-A443-94D74CB667E3}" type="pres">
      <dgm:prSet presAssocID="{1E9F9706-7A87-43B9-A5B7-30973DFDBF10}" presName="sibTrans" presStyleLbl="node1" presStyleIdx="3" presStyleCnt="6"/>
      <dgm:spPr/>
      <dgm:t>
        <a:bodyPr/>
        <a:lstStyle/>
        <a:p>
          <a:endParaRPr lang="en-US"/>
        </a:p>
      </dgm:t>
    </dgm:pt>
    <dgm:pt modelId="{10CC93B0-36DA-40F1-9D2E-DC7D5A7D2EA7}" type="pres">
      <dgm:prSet presAssocID="{E835CAC6-8F19-4466-97B1-0E8AAAD70631}" presName="dummy" presStyleCnt="0"/>
      <dgm:spPr/>
    </dgm:pt>
    <dgm:pt modelId="{73FC5594-756F-420E-9CA2-4E9803120D60}" type="pres">
      <dgm:prSet presAssocID="{E835CAC6-8F19-4466-97B1-0E8AAAD70631}" presName="node" presStyleLbl="revTx" presStyleIdx="4" presStyleCnt="6" custScaleX="125321">
        <dgm:presLayoutVars>
          <dgm:bulletEnabled val="1"/>
        </dgm:presLayoutVars>
      </dgm:prSet>
      <dgm:spPr/>
      <dgm:t>
        <a:bodyPr/>
        <a:lstStyle/>
        <a:p>
          <a:endParaRPr lang="en-US"/>
        </a:p>
      </dgm:t>
    </dgm:pt>
    <dgm:pt modelId="{C11ADC51-319A-483F-BBE1-6EB11D01A730}" type="pres">
      <dgm:prSet presAssocID="{CE9A3F32-2976-4EB2-A436-3AEF5A32E31B}" presName="sibTrans" presStyleLbl="node1" presStyleIdx="4" presStyleCnt="6" custLinFactNeighborX="1893" custLinFactNeighborY="-4512"/>
      <dgm:spPr/>
      <dgm:t>
        <a:bodyPr/>
        <a:lstStyle/>
        <a:p>
          <a:endParaRPr lang="en-US"/>
        </a:p>
      </dgm:t>
    </dgm:pt>
    <dgm:pt modelId="{0463434C-BC39-411E-A855-F237D770E6BF}" type="pres">
      <dgm:prSet presAssocID="{23B4D55A-4021-4800-9256-2AB3A6B6BBB4}" presName="dummy" presStyleCnt="0"/>
      <dgm:spPr/>
    </dgm:pt>
    <dgm:pt modelId="{2AB80749-DF1E-4DEC-B706-CDB42030B2CC}" type="pres">
      <dgm:prSet presAssocID="{23B4D55A-4021-4800-9256-2AB3A6B6BBB4}" presName="node" presStyleLbl="revTx" presStyleIdx="5" presStyleCnt="6" custScaleX="125321">
        <dgm:presLayoutVars>
          <dgm:bulletEnabled val="1"/>
        </dgm:presLayoutVars>
      </dgm:prSet>
      <dgm:spPr/>
      <dgm:t>
        <a:bodyPr/>
        <a:lstStyle/>
        <a:p>
          <a:endParaRPr lang="en-US"/>
        </a:p>
      </dgm:t>
    </dgm:pt>
    <dgm:pt modelId="{3B1E848D-B66D-4202-BB8C-F1B9847C21C2}" type="pres">
      <dgm:prSet presAssocID="{84F9C586-B4D4-43EC-820C-B5D1806A21B7}" presName="sibTrans" presStyleLbl="node1" presStyleIdx="5" presStyleCnt="6"/>
      <dgm:spPr/>
      <dgm:t>
        <a:bodyPr/>
        <a:lstStyle/>
        <a:p>
          <a:endParaRPr lang="en-US"/>
        </a:p>
      </dgm:t>
    </dgm:pt>
  </dgm:ptLst>
  <dgm:cxnLst>
    <dgm:cxn modelId="{03301EEC-227F-464B-B7B3-1DC384DBBA7D}" type="presOf" srcId="{92089860-FB42-459F-BF77-4DF221F6AEB2}" destId="{AF28ED54-30DE-4B62-BAE0-BF5F9E2C1BCD}" srcOrd="0" destOrd="0" presId="urn:microsoft.com/office/officeart/2005/8/layout/cycle1"/>
    <dgm:cxn modelId="{BB862E95-D424-482E-83E0-DAA8AA176F0D}" type="presOf" srcId="{C2FEC2FC-EBCB-4DDB-A57E-08D2E1A33B61}" destId="{63695975-2528-477A-B1FC-1FF71291DB64}" srcOrd="0" destOrd="0" presId="urn:microsoft.com/office/officeart/2005/8/layout/cycle1"/>
    <dgm:cxn modelId="{EC5DC870-EE56-429A-BA2C-A9F1E31742EE}" srcId="{3311809A-DF6B-46D1-BD80-FAB4D776DAB9}" destId="{E835CAC6-8F19-4466-97B1-0E8AAAD70631}" srcOrd="4" destOrd="0" parTransId="{A0D5D333-1C29-405A-8BA6-DD8D6A8E1794}" sibTransId="{CE9A3F32-2976-4EB2-A436-3AEF5A32E31B}"/>
    <dgm:cxn modelId="{834E8CF4-3947-4EAD-9A26-744CA62C0652}" type="presOf" srcId="{229B361D-72D0-43E7-8C9A-F696981564AA}" destId="{2AE9FFD8-BC28-4D58-8CCE-A7CBEB6B8110}" srcOrd="0" destOrd="0" presId="urn:microsoft.com/office/officeart/2005/8/layout/cycle1"/>
    <dgm:cxn modelId="{BF115C10-08B0-4E6D-9F0B-2ADC2B31DE42}" srcId="{3311809A-DF6B-46D1-BD80-FAB4D776DAB9}" destId="{23B4D55A-4021-4800-9256-2AB3A6B6BBB4}" srcOrd="5" destOrd="0" parTransId="{E42C451D-4AB7-4C3D-BA54-F0D3F9F45325}" sibTransId="{84F9C586-B4D4-43EC-820C-B5D1806A21B7}"/>
    <dgm:cxn modelId="{4EABA008-2A79-47E1-9B6E-13CCBFF8C2AE}" type="presOf" srcId="{CE9A3F32-2976-4EB2-A436-3AEF5A32E31B}" destId="{C11ADC51-319A-483F-BBE1-6EB11D01A730}" srcOrd="0" destOrd="0" presId="urn:microsoft.com/office/officeart/2005/8/layout/cycle1"/>
    <dgm:cxn modelId="{20F504EE-5F15-4C1A-A2CA-AE1B342921A2}" type="presOf" srcId="{48D44678-E30F-40E6-97F7-B870D50CB4CB}" destId="{8445E3DF-2400-4348-84CB-1431AB33969D}" srcOrd="0" destOrd="0" presId="urn:microsoft.com/office/officeart/2005/8/layout/cycle1"/>
    <dgm:cxn modelId="{5B0D13CF-589D-478C-8369-B01D48379176}" srcId="{3311809A-DF6B-46D1-BD80-FAB4D776DAB9}" destId="{D51F5C33-BE48-478F-8FC6-18F843B62067}" srcOrd="2" destOrd="0" parTransId="{7EF4B09E-E0C8-4C2D-9A2F-9277D19F7770}" sibTransId="{229B361D-72D0-43E7-8C9A-F696981564AA}"/>
    <dgm:cxn modelId="{07815C26-CC69-4B32-88E4-71E0C5A42789}" type="presOf" srcId="{D51F5C33-BE48-478F-8FC6-18F843B62067}" destId="{0ACCECEF-A47E-428F-BC14-53B3E5C2B9A9}" srcOrd="0" destOrd="0" presId="urn:microsoft.com/office/officeart/2005/8/layout/cycle1"/>
    <dgm:cxn modelId="{0D75D04B-A486-4398-96F0-F76D290B993E}" srcId="{3311809A-DF6B-46D1-BD80-FAB4D776DAB9}" destId="{56B2D37A-76EF-4F1B-8168-A960E4800CA3}" srcOrd="3" destOrd="0" parTransId="{56B85A89-4906-4D1F-90DB-49B301720DAC}" sibTransId="{1E9F9706-7A87-43B9-A5B7-30973DFDBF10}"/>
    <dgm:cxn modelId="{2EEBC6C0-D418-42EC-979A-07EA12728637}" type="presOf" srcId="{E835CAC6-8F19-4466-97B1-0E8AAAD70631}" destId="{73FC5594-756F-420E-9CA2-4E9803120D60}" srcOrd="0" destOrd="0" presId="urn:microsoft.com/office/officeart/2005/8/layout/cycle1"/>
    <dgm:cxn modelId="{48162012-A5F7-4A9F-825C-92FA3F1B22F9}" type="presOf" srcId="{1E9F9706-7A87-43B9-A5B7-30973DFDBF10}" destId="{D7E95233-C803-4A73-A443-94D74CB667E3}" srcOrd="0" destOrd="0" presId="urn:microsoft.com/office/officeart/2005/8/layout/cycle1"/>
    <dgm:cxn modelId="{CCC1A914-1A72-4D12-9014-3B6177ABD666}" srcId="{3311809A-DF6B-46D1-BD80-FAB4D776DAB9}" destId="{92089860-FB42-459F-BF77-4DF221F6AEB2}" srcOrd="1" destOrd="0" parTransId="{3B1D0CDA-12EC-4E42-A114-EE1B3574907B}" sibTransId="{C2FEC2FC-EBCB-4DDB-A57E-08D2E1A33B61}"/>
    <dgm:cxn modelId="{A9D7A7A4-9E89-47AD-BDA4-2746EE469DD4}" type="presOf" srcId="{84F9C586-B4D4-43EC-820C-B5D1806A21B7}" destId="{3B1E848D-B66D-4202-BB8C-F1B9847C21C2}" srcOrd="0" destOrd="0" presId="urn:microsoft.com/office/officeart/2005/8/layout/cycle1"/>
    <dgm:cxn modelId="{19AD64A5-76C6-4E4F-B3AF-489D1ABBA9D9}" type="presOf" srcId="{56B2D37A-76EF-4F1B-8168-A960E4800CA3}" destId="{53D8F823-4878-418C-B2B4-9F968998EE31}" srcOrd="0" destOrd="0" presId="urn:microsoft.com/office/officeart/2005/8/layout/cycle1"/>
    <dgm:cxn modelId="{F0FE4804-5F36-4855-A6F7-2F2BB8523BDA}" type="presOf" srcId="{23B4D55A-4021-4800-9256-2AB3A6B6BBB4}" destId="{2AB80749-DF1E-4DEC-B706-CDB42030B2CC}" srcOrd="0" destOrd="0" presId="urn:microsoft.com/office/officeart/2005/8/layout/cycle1"/>
    <dgm:cxn modelId="{00AE4FE9-C119-4FC0-806E-349349DF5478}" srcId="{3311809A-DF6B-46D1-BD80-FAB4D776DAB9}" destId="{30BC2E90-7FE3-47A7-B19D-FF03253A8287}" srcOrd="0" destOrd="0" parTransId="{3FBB3942-9B24-4F7E-A213-BC3F00F4C529}" sibTransId="{48D44678-E30F-40E6-97F7-B870D50CB4CB}"/>
    <dgm:cxn modelId="{756178B8-0E66-4674-BE23-EAD15CAAAD97}" type="presOf" srcId="{3311809A-DF6B-46D1-BD80-FAB4D776DAB9}" destId="{3E49E26C-8969-42AC-BFB9-797D4ABD728B}" srcOrd="0" destOrd="0" presId="urn:microsoft.com/office/officeart/2005/8/layout/cycle1"/>
    <dgm:cxn modelId="{A9E1B073-F1A9-4E9E-BC29-4D2F4CFC621E}" type="presOf" srcId="{30BC2E90-7FE3-47A7-B19D-FF03253A8287}" destId="{1B8B0D04-D67B-46B8-B4A0-EFC686EE568B}" srcOrd="0" destOrd="0" presId="urn:microsoft.com/office/officeart/2005/8/layout/cycle1"/>
    <dgm:cxn modelId="{54C03D48-E0CB-477D-96DB-F001B4F2336D}" type="presParOf" srcId="{3E49E26C-8969-42AC-BFB9-797D4ABD728B}" destId="{734BE951-4301-4988-AFC2-68C7EE15681C}" srcOrd="0" destOrd="0" presId="urn:microsoft.com/office/officeart/2005/8/layout/cycle1"/>
    <dgm:cxn modelId="{D18AE341-FF9C-4317-B952-17D41B330852}" type="presParOf" srcId="{3E49E26C-8969-42AC-BFB9-797D4ABD728B}" destId="{1B8B0D04-D67B-46B8-B4A0-EFC686EE568B}" srcOrd="1" destOrd="0" presId="urn:microsoft.com/office/officeart/2005/8/layout/cycle1"/>
    <dgm:cxn modelId="{0741E542-0A49-4DCC-88AC-2FF5868E78A2}" type="presParOf" srcId="{3E49E26C-8969-42AC-BFB9-797D4ABD728B}" destId="{8445E3DF-2400-4348-84CB-1431AB33969D}" srcOrd="2" destOrd="0" presId="urn:microsoft.com/office/officeart/2005/8/layout/cycle1"/>
    <dgm:cxn modelId="{EECF40C4-8206-45C2-B764-F7C30F78E5B0}" type="presParOf" srcId="{3E49E26C-8969-42AC-BFB9-797D4ABD728B}" destId="{55574E5F-C818-49B8-966E-43C7839A52D9}" srcOrd="3" destOrd="0" presId="urn:microsoft.com/office/officeart/2005/8/layout/cycle1"/>
    <dgm:cxn modelId="{4DADB90E-CFFF-4845-AD51-B6918555D237}" type="presParOf" srcId="{3E49E26C-8969-42AC-BFB9-797D4ABD728B}" destId="{AF28ED54-30DE-4B62-BAE0-BF5F9E2C1BCD}" srcOrd="4" destOrd="0" presId="urn:microsoft.com/office/officeart/2005/8/layout/cycle1"/>
    <dgm:cxn modelId="{EEC2CA54-4F72-427D-A69F-B5ABBD440C06}" type="presParOf" srcId="{3E49E26C-8969-42AC-BFB9-797D4ABD728B}" destId="{63695975-2528-477A-B1FC-1FF71291DB64}" srcOrd="5" destOrd="0" presId="urn:microsoft.com/office/officeart/2005/8/layout/cycle1"/>
    <dgm:cxn modelId="{84E5E5FE-87AD-4C14-8C7D-144149E8567E}" type="presParOf" srcId="{3E49E26C-8969-42AC-BFB9-797D4ABD728B}" destId="{F4FE6CCD-EDFF-472A-9328-F7C9F2CEF7C9}" srcOrd="6" destOrd="0" presId="urn:microsoft.com/office/officeart/2005/8/layout/cycle1"/>
    <dgm:cxn modelId="{EC61C0C0-F542-43C9-B2E7-95E8F1359B93}" type="presParOf" srcId="{3E49E26C-8969-42AC-BFB9-797D4ABD728B}" destId="{0ACCECEF-A47E-428F-BC14-53B3E5C2B9A9}" srcOrd="7" destOrd="0" presId="urn:microsoft.com/office/officeart/2005/8/layout/cycle1"/>
    <dgm:cxn modelId="{34F6D358-DED6-4542-9AE2-C1124DB9A787}" type="presParOf" srcId="{3E49E26C-8969-42AC-BFB9-797D4ABD728B}" destId="{2AE9FFD8-BC28-4D58-8CCE-A7CBEB6B8110}" srcOrd="8" destOrd="0" presId="urn:microsoft.com/office/officeart/2005/8/layout/cycle1"/>
    <dgm:cxn modelId="{35707B6D-1A58-4658-B67E-2A6AB7CED598}" type="presParOf" srcId="{3E49E26C-8969-42AC-BFB9-797D4ABD728B}" destId="{0C71A3F7-3EDB-4157-B7C1-0F09FFE386E3}" srcOrd="9" destOrd="0" presId="urn:microsoft.com/office/officeart/2005/8/layout/cycle1"/>
    <dgm:cxn modelId="{EFA1ABB8-E2F4-4A42-96D5-104807CA6F3C}" type="presParOf" srcId="{3E49E26C-8969-42AC-BFB9-797D4ABD728B}" destId="{53D8F823-4878-418C-B2B4-9F968998EE31}" srcOrd="10" destOrd="0" presId="urn:microsoft.com/office/officeart/2005/8/layout/cycle1"/>
    <dgm:cxn modelId="{32DFBCAF-F4DC-4F46-8E1E-65A7EFD63FE0}" type="presParOf" srcId="{3E49E26C-8969-42AC-BFB9-797D4ABD728B}" destId="{D7E95233-C803-4A73-A443-94D74CB667E3}" srcOrd="11" destOrd="0" presId="urn:microsoft.com/office/officeart/2005/8/layout/cycle1"/>
    <dgm:cxn modelId="{1125ACDA-1C93-4F97-8FEA-CA22263B7892}" type="presParOf" srcId="{3E49E26C-8969-42AC-BFB9-797D4ABD728B}" destId="{10CC93B0-36DA-40F1-9D2E-DC7D5A7D2EA7}" srcOrd="12" destOrd="0" presId="urn:microsoft.com/office/officeart/2005/8/layout/cycle1"/>
    <dgm:cxn modelId="{526A58F4-5EF2-4FCB-A996-4F58FFE15164}" type="presParOf" srcId="{3E49E26C-8969-42AC-BFB9-797D4ABD728B}" destId="{73FC5594-756F-420E-9CA2-4E9803120D60}" srcOrd="13" destOrd="0" presId="urn:microsoft.com/office/officeart/2005/8/layout/cycle1"/>
    <dgm:cxn modelId="{9B1D22C4-4C72-4279-9CA3-FD4394CF356E}" type="presParOf" srcId="{3E49E26C-8969-42AC-BFB9-797D4ABD728B}" destId="{C11ADC51-319A-483F-BBE1-6EB11D01A730}" srcOrd="14" destOrd="0" presId="urn:microsoft.com/office/officeart/2005/8/layout/cycle1"/>
    <dgm:cxn modelId="{5B96A586-3392-4833-A6A4-D0D5D668454B}" type="presParOf" srcId="{3E49E26C-8969-42AC-BFB9-797D4ABD728B}" destId="{0463434C-BC39-411E-A855-F237D770E6BF}" srcOrd="15" destOrd="0" presId="urn:microsoft.com/office/officeart/2005/8/layout/cycle1"/>
    <dgm:cxn modelId="{6D13C36D-2742-42B8-86DF-06FE000CAE87}" type="presParOf" srcId="{3E49E26C-8969-42AC-BFB9-797D4ABD728B}" destId="{2AB80749-DF1E-4DEC-B706-CDB42030B2CC}" srcOrd="16" destOrd="0" presId="urn:microsoft.com/office/officeart/2005/8/layout/cycle1"/>
    <dgm:cxn modelId="{019B9F3C-2E46-48A6-A334-E64EBC0F1A51}" type="presParOf" srcId="{3E49E26C-8969-42AC-BFB9-797D4ABD728B}" destId="{3B1E848D-B66D-4202-BB8C-F1B9847C21C2}" srcOrd="17" destOrd="0" presId="urn:microsoft.com/office/officeart/2005/8/layout/cycle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3B76C8B-9C52-4674-9951-14F5E5D064D6}" type="doc">
      <dgm:prSet loTypeId="urn:microsoft.com/office/officeart/2005/8/layout/radial6" loCatId="relationship" qsTypeId="urn:microsoft.com/office/officeart/2005/8/quickstyle/simple1" qsCatId="simple" csTypeId="urn:microsoft.com/office/officeart/2005/8/colors/accent0_1" csCatId="mainScheme" phldr="1"/>
      <dgm:spPr/>
      <dgm:t>
        <a:bodyPr/>
        <a:lstStyle/>
        <a:p>
          <a:endParaRPr lang="en-US"/>
        </a:p>
      </dgm:t>
    </dgm:pt>
    <dgm:pt modelId="{CBBDFBC3-EE1E-491C-9B86-0F63F6FA15F1}">
      <dgm:prSet phldrT="[Text]" custT="1"/>
      <dgm:spPr/>
      <dgm:t>
        <a:bodyPr/>
        <a:lstStyle/>
        <a:p>
          <a:r>
            <a:rPr lang="en-US" sz="2000" b="1" dirty="0"/>
            <a:t>Mindset</a:t>
          </a:r>
          <a:r>
            <a:rPr lang="en-US" sz="2000" dirty="0"/>
            <a:t/>
          </a:r>
          <a:br>
            <a:rPr lang="en-US" sz="2000" dirty="0"/>
          </a:br>
          <a:r>
            <a:rPr lang="en-US" sz="2000" i="1" dirty="0"/>
            <a:t>How I Choose to Be and Act.</a:t>
          </a:r>
        </a:p>
      </dgm:t>
    </dgm:pt>
    <dgm:pt modelId="{0B9754F0-44A9-4A79-8606-CA62508A1F30}" type="parTrans" cxnId="{0661F909-2AF0-4576-8E85-C17C84C6E744}">
      <dgm:prSet/>
      <dgm:spPr/>
      <dgm:t>
        <a:bodyPr/>
        <a:lstStyle/>
        <a:p>
          <a:endParaRPr lang="en-US"/>
        </a:p>
      </dgm:t>
    </dgm:pt>
    <dgm:pt modelId="{C2917FB2-2820-4554-9873-D8F619F56985}" type="sibTrans" cxnId="{0661F909-2AF0-4576-8E85-C17C84C6E744}">
      <dgm:prSet/>
      <dgm:spPr/>
      <dgm:t>
        <a:bodyPr/>
        <a:lstStyle/>
        <a:p>
          <a:endParaRPr lang="en-US"/>
        </a:p>
      </dgm:t>
    </dgm:pt>
    <dgm:pt modelId="{7EF8C28C-2882-46F2-A7D7-C0B17496600D}">
      <dgm:prSet phldrT="[Text]" custT="1"/>
      <dgm:spPr/>
      <dgm:t>
        <a:bodyPr/>
        <a:lstStyle/>
        <a:p>
          <a:r>
            <a:rPr lang="en-US" sz="1600" dirty="0"/>
            <a:t>Intellectual</a:t>
          </a:r>
          <a:br>
            <a:rPr lang="en-US" sz="1600" dirty="0"/>
          </a:br>
          <a:r>
            <a:rPr lang="en-US" sz="1600" dirty="0"/>
            <a:t>Dispositions</a:t>
          </a:r>
        </a:p>
      </dgm:t>
    </dgm:pt>
    <dgm:pt modelId="{B5C8DBC7-F5D0-400C-9BC5-F94DE2B08734}" type="parTrans" cxnId="{C9168667-7BA6-4448-98FB-BD383ABBFC54}">
      <dgm:prSet/>
      <dgm:spPr/>
      <dgm:t>
        <a:bodyPr/>
        <a:lstStyle/>
        <a:p>
          <a:endParaRPr lang="en-US"/>
        </a:p>
      </dgm:t>
    </dgm:pt>
    <dgm:pt modelId="{B8F03320-3BA4-466C-AEAD-C98C690ABBE8}" type="sibTrans" cxnId="{C9168667-7BA6-4448-98FB-BD383ABBFC54}">
      <dgm:prSet/>
      <dgm:spPr/>
      <dgm:t>
        <a:bodyPr/>
        <a:lstStyle/>
        <a:p>
          <a:endParaRPr lang="en-US"/>
        </a:p>
      </dgm:t>
    </dgm:pt>
    <dgm:pt modelId="{4BF6248A-F4CE-479C-8010-F160CF939DFD}">
      <dgm:prSet phldrT="[Text]" custT="1"/>
      <dgm:spPr/>
      <dgm:t>
        <a:bodyPr/>
        <a:lstStyle/>
        <a:p>
          <a:r>
            <a:rPr lang="en-US" sz="1600"/>
            <a:t>Action</a:t>
          </a:r>
          <a:r>
            <a:rPr lang="en-US" sz="1600" dirty="0"/>
            <a:t/>
          </a:r>
          <a:br>
            <a:rPr lang="en-US" sz="1600" dirty="0"/>
          </a:br>
          <a:r>
            <a:rPr lang="en-US" sz="1600" dirty="0"/>
            <a:t>Dispositions</a:t>
          </a:r>
        </a:p>
      </dgm:t>
    </dgm:pt>
    <dgm:pt modelId="{31434F48-970B-491F-8B0D-7F9CA1D342B9}" type="parTrans" cxnId="{5C83F2F8-1F6B-44CE-8D74-815FF44F638B}">
      <dgm:prSet/>
      <dgm:spPr/>
      <dgm:t>
        <a:bodyPr/>
        <a:lstStyle/>
        <a:p>
          <a:endParaRPr lang="en-US"/>
        </a:p>
      </dgm:t>
    </dgm:pt>
    <dgm:pt modelId="{0E1A3217-3C47-4E29-9413-A36AF36E8553}" type="sibTrans" cxnId="{5C83F2F8-1F6B-44CE-8D74-815FF44F638B}">
      <dgm:prSet/>
      <dgm:spPr/>
      <dgm:t>
        <a:bodyPr/>
        <a:lstStyle/>
        <a:p>
          <a:endParaRPr lang="en-US"/>
        </a:p>
      </dgm:t>
    </dgm:pt>
    <dgm:pt modelId="{2A850C90-0BC5-4ED0-BA28-0BBF2EE17B0B}">
      <dgm:prSet phldrT="[Text]" custT="1"/>
      <dgm:spPr/>
      <dgm:t>
        <a:bodyPr/>
        <a:lstStyle/>
        <a:p>
          <a:r>
            <a:rPr lang="en-US" sz="1600" dirty="0"/>
            <a:t>Decision-Making</a:t>
          </a:r>
          <a:br>
            <a:rPr lang="en-US" sz="1600" dirty="0"/>
          </a:br>
          <a:r>
            <a:rPr lang="en-US" sz="1600" dirty="0"/>
            <a:t>Dispositions</a:t>
          </a:r>
        </a:p>
      </dgm:t>
    </dgm:pt>
    <dgm:pt modelId="{22465A6B-D9EF-46B6-A2D4-B817451A39BE}" type="parTrans" cxnId="{6F67EEA6-A7C5-493F-B947-D2EBB69E741F}">
      <dgm:prSet/>
      <dgm:spPr/>
      <dgm:t>
        <a:bodyPr/>
        <a:lstStyle/>
        <a:p>
          <a:endParaRPr lang="en-US"/>
        </a:p>
      </dgm:t>
    </dgm:pt>
    <dgm:pt modelId="{4D2BF528-4040-41CD-99C9-66B2C6B954D0}" type="sibTrans" cxnId="{6F67EEA6-A7C5-493F-B947-D2EBB69E741F}">
      <dgm:prSet/>
      <dgm:spPr/>
      <dgm:t>
        <a:bodyPr/>
        <a:lstStyle/>
        <a:p>
          <a:endParaRPr lang="en-US"/>
        </a:p>
      </dgm:t>
    </dgm:pt>
    <dgm:pt modelId="{787F34F7-A65A-403E-B146-008B22E6AADB}" type="pres">
      <dgm:prSet presAssocID="{03B76C8B-9C52-4674-9951-14F5E5D064D6}" presName="Name0" presStyleCnt="0">
        <dgm:presLayoutVars>
          <dgm:chMax val="1"/>
          <dgm:dir/>
          <dgm:animLvl val="ctr"/>
          <dgm:resizeHandles val="exact"/>
        </dgm:presLayoutVars>
      </dgm:prSet>
      <dgm:spPr/>
      <dgm:t>
        <a:bodyPr/>
        <a:lstStyle/>
        <a:p>
          <a:endParaRPr lang="en-US"/>
        </a:p>
      </dgm:t>
    </dgm:pt>
    <dgm:pt modelId="{DEB835EB-8F78-46A3-B042-7993F6778BC0}" type="pres">
      <dgm:prSet presAssocID="{CBBDFBC3-EE1E-491C-9B86-0F63F6FA15F1}" presName="centerShape" presStyleLbl="node0" presStyleIdx="0" presStyleCnt="1" custScaleX="138646" custLinFactNeighborX="1694" custLinFactNeighborY="-927"/>
      <dgm:spPr/>
      <dgm:t>
        <a:bodyPr/>
        <a:lstStyle/>
        <a:p>
          <a:endParaRPr lang="en-US"/>
        </a:p>
      </dgm:t>
    </dgm:pt>
    <dgm:pt modelId="{040FD221-4927-4017-8B79-694248AADDD0}" type="pres">
      <dgm:prSet presAssocID="{7EF8C28C-2882-46F2-A7D7-C0B17496600D}" presName="node" presStyleLbl="node1" presStyleIdx="0" presStyleCnt="3" custScaleX="141476" custScaleY="136890" custRadScaleRad="95688" custRadScaleInc="7360">
        <dgm:presLayoutVars>
          <dgm:bulletEnabled val="1"/>
        </dgm:presLayoutVars>
      </dgm:prSet>
      <dgm:spPr/>
      <dgm:t>
        <a:bodyPr/>
        <a:lstStyle/>
        <a:p>
          <a:endParaRPr lang="en-US"/>
        </a:p>
      </dgm:t>
    </dgm:pt>
    <dgm:pt modelId="{1296DA23-44F1-4AB5-AA04-6460B9A8D86A}" type="pres">
      <dgm:prSet presAssocID="{7EF8C28C-2882-46F2-A7D7-C0B17496600D}" presName="dummy" presStyleCnt="0"/>
      <dgm:spPr/>
    </dgm:pt>
    <dgm:pt modelId="{E30DDC01-6E0D-48AD-ABBC-F5063DA50D85}" type="pres">
      <dgm:prSet presAssocID="{B8F03320-3BA4-466C-AEAD-C98C690ABBE8}" presName="sibTrans" presStyleLbl="sibTrans2D1" presStyleIdx="0" presStyleCnt="3"/>
      <dgm:spPr/>
      <dgm:t>
        <a:bodyPr/>
        <a:lstStyle/>
        <a:p>
          <a:endParaRPr lang="en-US"/>
        </a:p>
      </dgm:t>
    </dgm:pt>
    <dgm:pt modelId="{E62FF04A-93E9-4AAC-A59E-FB9F22957315}" type="pres">
      <dgm:prSet presAssocID="{4BF6248A-F4CE-479C-8010-F160CF939DFD}" presName="node" presStyleLbl="node1" presStyleIdx="1" presStyleCnt="3" custScaleX="152896" custScaleY="138375" custRadScaleRad="108057" custRadScaleInc="2548">
        <dgm:presLayoutVars>
          <dgm:bulletEnabled val="1"/>
        </dgm:presLayoutVars>
      </dgm:prSet>
      <dgm:spPr/>
      <dgm:t>
        <a:bodyPr/>
        <a:lstStyle/>
        <a:p>
          <a:endParaRPr lang="en-US"/>
        </a:p>
      </dgm:t>
    </dgm:pt>
    <dgm:pt modelId="{400035C4-B88D-41A1-97A0-9066280CC8A4}" type="pres">
      <dgm:prSet presAssocID="{4BF6248A-F4CE-479C-8010-F160CF939DFD}" presName="dummy" presStyleCnt="0"/>
      <dgm:spPr/>
    </dgm:pt>
    <dgm:pt modelId="{C13C08AC-F527-4551-8A7E-3A98D5F4494A}" type="pres">
      <dgm:prSet presAssocID="{0E1A3217-3C47-4E29-9413-A36AF36E8553}" presName="sibTrans" presStyleLbl="sibTrans2D1" presStyleIdx="1" presStyleCnt="3"/>
      <dgm:spPr/>
      <dgm:t>
        <a:bodyPr/>
        <a:lstStyle/>
        <a:p>
          <a:endParaRPr lang="en-US"/>
        </a:p>
      </dgm:t>
    </dgm:pt>
    <dgm:pt modelId="{20770F3C-F7A1-43E4-886A-D2B9AC855B2F}" type="pres">
      <dgm:prSet presAssocID="{2A850C90-0BC5-4ED0-BA28-0BBF2EE17B0B}" presName="node" presStyleLbl="node1" presStyleIdx="2" presStyleCnt="3" custScaleX="151370" custScaleY="138375" custRadScaleRad="104028" custRadScaleInc="-964">
        <dgm:presLayoutVars>
          <dgm:bulletEnabled val="1"/>
        </dgm:presLayoutVars>
      </dgm:prSet>
      <dgm:spPr/>
      <dgm:t>
        <a:bodyPr/>
        <a:lstStyle/>
        <a:p>
          <a:endParaRPr lang="en-US"/>
        </a:p>
      </dgm:t>
    </dgm:pt>
    <dgm:pt modelId="{DB46F443-5638-4F10-9F8E-99621AD3F473}" type="pres">
      <dgm:prSet presAssocID="{2A850C90-0BC5-4ED0-BA28-0BBF2EE17B0B}" presName="dummy" presStyleCnt="0"/>
      <dgm:spPr/>
    </dgm:pt>
    <dgm:pt modelId="{67D3DDF1-633F-458C-8E83-1112E6268A02}" type="pres">
      <dgm:prSet presAssocID="{4D2BF528-4040-41CD-99C9-66B2C6B954D0}" presName="sibTrans" presStyleLbl="sibTrans2D1" presStyleIdx="2" presStyleCnt="3"/>
      <dgm:spPr/>
      <dgm:t>
        <a:bodyPr/>
        <a:lstStyle/>
        <a:p>
          <a:endParaRPr lang="en-US"/>
        </a:p>
      </dgm:t>
    </dgm:pt>
  </dgm:ptLst>
  <dgm:cxnLst>
    <dgm:cxn modelId="{38DD9F3E-2AF3-4F90-B9D4-DFCEFC14947B}" type="presOf" srcId="{03B76C8B-9C52-4674-9951-14F5E5D064D6}" destId="{787F34F7-A65A-403E-B146-008B22E6AADB}" srcOrd="0" destOrd="0" presId="urn:microsoft.com/office/officeart/2005/8/layout/radial6"/>
    <dgm:cxn modelId="{20C84627-8375-4BE6-AD66-C142712E2E32}" type="presOf" srcId="{CBBDFBC3-EE1E-491C-9B86-0F63F6FA15F1}" destId="{DEB835EB-8F78-46A3-B042-7993F6778BC0}" srcOrd="0" destOrd="0" presId="urn:microsoft.com/office/officeart/2005/8/layout/radial6"/>
    <dgm:cxn modelId="{8031B65A-016A-4EB8-BF6A-2A6698811279}" type="presOf" srcId="{0E1A3217-3C47-4E29-9413-A36AF36E8553}" destId="{C13C08AC-F527-4551-8A7E-3A98D5F4494A}" srcOrd="0" destOrd="0" presId="urn:microsoft.com/office/officeart/2005/8/layout/radial6"/>
    <dgm:cxn modelId="{24E36A28-DE94-4EA3-A51E-EA321D422522}" type="presOf" srcId="{2A850C90-0BC5-4ED0-BA28-0BBF2EE17B0B}" destId="{20770F3C-F7A1-43E4-886A-D2B9AC855B2F}" srcOrd="0" destOrd="0" presId="urn:microsoft.com/office/officeart/2005/8/layout/radial6"/>
    <dgm:cxn modelId="{0661F909-2AF0-4576-8E85-C17C84C6E744}" srcId="{03B76C8B-9C52-4674-9951-14F5E5D064D6}" destId="{CBBDFBC3-EE1E-491C-9B86-0F63F6FA15F1}" srcOrd="0" destOrd="0" parTransId="{0B9754F0-44A9-4A79-8606-CA62508A1F30}" sibTransId="{C2917FB2-2820-4554-9873-D8F619F56985}"/>
    <dgm:cxn modelId="{09417A51-76E2-48C4-8880-428B22F5FEBC}" type="presOf" srcId="{4D2BF528-4040-41CD-99C9-66B2C6B954D0}" destId="{67D3DDF1-633F-458C-8E83-1112E6268A02}" srcOrd="0" destOrd="0" presId="urn:microsoft.com/office/officeart/2005/8/layout/radial6"/>
    <dgm:cxn modelId="{5C83F2F8-1F6B-44CE-8D74-815FF44F638B}" srcId="{CBBDFBC3-EE1E-491C-9B86-0F63F6FA15F1}" destId="{4BF6248A-F4CE-479C-8010-F160CF939DFD}" srcOrd="1" destOrd="0" parTransId="{31434F48-970B-491F-8B0D-7F9CA1D342B9}" sibTransId="{0E1A3217-3C47-4E29-9413-A36AF36E8553}"/>
    <dgm:cxn modelId="{9F9CD71E-4427-4AD0-A633-0D997F4EF894}" type="presOf" srcId="{B8F03320-3BA4-466C-AEAD-C98C690ABBE8}" destId="{E30DDC01-6E0D-48AD-ABBC-F5063DA50D85}" srcOrd="0" destOrd="0" presId="urn:microsoft.com/office/officeart/2005/8/layout/radial6"/>
    <dgm:cxn modelId="{6F67EEA6-A7C5-493F-B947-D2EBB69E741F}" srcId="{CBBDFBC3-EE1E-491C-9B86-0F63F6FA15F1}" destId="{2A850C90-0BC5-4ED0-BA28-0BBF2EE17B0B}" srcOrd="2" destOrd="0" parTransId="{22465A6B-D9EF-46B6-A2D4-B817451A39BE}" sibTransId="{4D2BF528-4040-41CD-99C9-66B2C6B954D0}"/>
    <dgm:cxn modelId="{C9168667-7BA6-4448-98FB-BD383ABBFC54}" srcId="{CBBDFBC3-EE1E-491C-9B86-0F63F6FA15F1}" destId="{7EF8C28C-2882-46F2-A7D7-C0B17496600D}" srcOrd="0" destOrd="0" parTransId="{B5C8DBC7-F5D0-400C-9BC5-F94DE2B08734}" sibTransId="{B8F03320-3BA4-466C-AEAD-C98C690ABBE8}"/>
    <dgm:cxn modelId="{BC26B1C3-5D21-4170-84A1-AD34303FAA0C}" type="presOf" srcId="{7EF8C28C-2882-46F2-A7D7-C0B17496600D}" destId="{040FD221-4927-4017-8B79-694248AADDD0}" srcOrd="0" destOrd="0" presId="urn:microsoft.com/office/officeart/2005/8/layout/radial6"/>
    <dgm:cxn modelId="{FCA1C3FD-844F-42AB-A551-A8860C06FA76}" type="presOf" srcId="{4BF6248A-F4CE-479C-8010-F160CF939DFD}" destId="{E62FF04A-93E9-4AAC-A59E-FB9F22957315}" srcOrd="0" destOrd="0" presId="urn:microsoft.com/office/officeart/2005/8/layout/radial6"/>
    <dgm:cxn modelId="{260542D2-ADD1-4B06-A3C2-F030E007E980}" type="presParOf" srcId="{787F34F7-A65A-403E-B146-008B22E6AADB}" destId="{DEB835EB-8F78-46A3-B042-7993F6778BC0}" srcOrd="0" destOrd="0" presId="urn:microsoft.com/office/officeart/2005/8/layout/radial6"/>
    <dgm:cxn modelId="{DEE61DA8-A639-4F95-BFBA-0D886F99F095}" type="presParOf" srcId="{787F34F7-A65A-403E-B146-008B22E6AADB}" destId="{040FD221-4927-4017-8B79-694248AADDD0}" srcOrd="1" destOrd="0" presId="urn:microsoft.com/office/officeart/2005/8/layout/radial6"/>
    <dgm:cxn modelId="{8EDD3AB7-2BF5-4901-A96F-622AC079152C}" type="presParOf" srcId="{787F34F7-A65A-403E-B146-008B22E6AADB}" destId="{1296DA23-44F1-4AB5-AA04-6460B9A8D86A}" srcOrd="2" destOrd="0" presId="urn:microsoft.com/office/officeart/2005/8/layout/radial6"/>
    <dgm:cxn modelId="{4C475D2E-AA79-46CB-A94E-15213AB58F26}" type="presParOf" srcId="{787F34F7-A65A-403E-B146-008B22E6AADB}" destId="{E30DDC01-6E0D-48AD-ABBC-F5063DA50D85}" srcOrd="3" destOrd="0" presId="urn:microsoft.com/office/officeart/2005/8/layout/radial6"/>
    <dgm:cxn modelId="{D9819C19-6AFF-4549-A027-4D1EA2569487}" type="presParOf" srcId="{787F34F7-A65A-403E-B146-008B22E6AADB}" destId="{E62FF04A-93E9-4AAC-A59E-FB9F22957315}" srcOrd="4" destOrd="0" presId="urn:microsoft.com/office/officeart/2005/8/layout/radial6"/>
    <dgm:cxn modelId="{8083EDAA-E129-4581-9309-F6D997A5761F}" type="presParOf" srcId="{787F34F7-A65A-403E-B146-008B22E6AADB}" destId="{400035C4-B88D-41A1-97A0-9066280CC8A4}" srcOrd="5" destOrd="0" presId="urn:microsoft.com/office/officeart/2005/8/layout/radial6"/>
    <dgm:cxn modelId="{805F2978-B72E-4CA4-A855-6617EF3FA289}" type="presParOf" srcId="{787F34F7-A65A-403E-B146-008B22E6AADB}" destId="{C13C08AC-F527-4551-8A7E-3A98D5F4494A}" srcOrd="6" destOrd="0" presId="urn:microsoft.com/office/officeart/2005/8/layout/radial6"/>
    <dgm:cxn modelId="{55E6BD15-10E2-4DF6-ACE5-EAC1DD31B213}" type="presParOf" srcId="{787F34F7-A65A-403E-B146-008B22E6AADB}" destId="{20770F3C-F7A1-43E4-886A-D2B9AC855B2F}" srcOrd="7" destOrd="0" presId="urn:microsoft.com/office/officeart/2005/8/layout/radial6"/>
    <dgm:cxn modelId="{42028C40-2FAF-4A50-8C93-B3CCBF038AAE}" type="presParOf" srcId="{787F34F7-A65A-403E-B146-008B22E6AADB}" destId="{DB46F443-5638-4F10-9F8E-99621AD3F473}" srcOrd="8" destOrd="0" presId="urn:microsoft.com/office/officeart/2005/8/layout/radial6"/>
    <dgm:cxn modelId="{3E092344-BF53-4168-B8E9-61709D686B0A}" type="presParOf" srcId="{787F34F7-A65A-403E-B146-008B22E6AADB}" destId="{67D3DDF1-633F-458C-8E83-1112E6268A02}" srcOrd="9" destOrd="0" presId="urn:microsoft.com/office/officeart/2005/8/layout/radial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18A418-40B8-430F-A570-10B209840F80}">
      <dsp:nvSpPr>
        <dsp:cNvPr id="0" name=""/>
        <dsp:cNvSpPr/>
      </dsp:nvSpPr>
      <dsp:spPr>
        <a:xfrm>
          <a:off x="2266875" y="951"/>
          <a:ext cx="1714648" cy="1114521"/>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a:t>Research Interest</a:t>
          </a:r>
          <a:endParaRPr lang="en-US" sz="2700" kern="1200" dirty="0"/>
        </a:p>
      </dsp:txBody>
      <dsp:txXfrm>
        <a:off x="2321281" y="55357"/>
        <a:ext cx="1605836" cy="1005709"/>
      </dsp:txXfrm>
    </dsp:sp>
    <dsp:sp modelId="{A44BC77F-AE5C-456A-B9A8-020A0309C321}">
      <dsp:nvSpPr>
        <dsp:cNvPr id="0" name=""/>
        <dsp:cNvSpPr/>
      </dsp:nvSpPr>
      <dsp:spPr>
        <a:xfrm>
          <a:off x="1282111" y="558211"/>
          <a:ext cx="3684176" cy="3684176"/>
        </a:xfrm>
        <a:custGeom>
          <a:avLst/>
          <a:gdLst/>
          <a:ahLst/>
          <a:cxnLst/>
          <a:rect l="0" t="0" r="0" b="0"/>
          <a:pathLst>
            <a:path>
              <a:moveTo>
                <a:pt x="2936337" y="360228"/>
              </a:moveTo>
              <a:arcTo wR="1842088" hR="1842088" stAng="18386597" swAng="1634482"/>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7CB4EF-6E05-4122-B893-F4A9EDA392D9}">
      <dsp:nvSpPr>
        <dsp:cNvPr id="0" name=""/>
        <dsp:cNvSpPr/>
      </dsp:nvSpPr>
      <dsp:spPr>
        <a:xfrm>
          <a:off x="4108963" y="1843039"/>
          <a:ext cx="1714648" cy="1114521"/>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a:t>Research Topic</a:t>
          </a:r>
        </a:p>
      </dsp:txBody>
      <dsp:txXfrm>
        <a:off x="4163369" y="1897445"/>
        <a:ext cx="1605836" cy="1005709"/>
      </dsp:txXfrm>
    </dsp:sp>
    <dsp:sp modelId="{1357C2F6-24B3-49FC-9064-A64874D4EBEC}">
      <dsp:nvSpPr>
        <dsp:cNvPr id="0" name=""/>
        <dsp:cNvSpPr/>
      </dsp:nvSpPr>
      <dsp:spPr>
        <a:xfrm>
          <a:off x="1282111" y="558211"/>
          <a:ext cx="3684176" cy="3684176"/>
        </a:xfrm>
        <a:custGeom>
          <a:avLst/>
          <a:gdLst/>
          <a:ahLst/>
          <a:cxnLst/>
          <a:rect l="0" t="0" r="0" b="0"/>
          <a:pathLst>
            <a:path>
              <a:moveTo>
                <a:pt x="3493276" y="2658706"/>
              </a:moveTo>
              <a:arcTo wR="1842088" hR="1842088" stAng="1578922" swAng="1634482"/>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035A18E-F7C1-4183-B330-7FB10BFD9ABC}">
      <dsp:nvSpPr>
        <dsp:cNvPr id="0" name=""/>
        <dsp:cNvSpPr/>
      </dsp:nvSpPr>
      <dsp:spPr>
        <a:xfrm>
          <a:off x="2266875" y="3685127"/>
          <a:ext cx="1714648" cy="1114521"/>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a:t>Literature Review</a:t>
          </a:r>
        </a:p>
      </dsp:txBody>
      <dsp:txXfrm>
        <a:off x="2321281" y="3739533"/>
        <a:ext cx="1605836" cy="1005709"/>
      </dsp:txXfrm>
    </dsp:sp>
    <dsp:sp modelId="{72325455-E16A-4107-80EF-06BFDD0B899B}">
      <dsp:nvSpPr>
        <dsp:cNvPr id="0" name=""/>
        <dsp:cNvSpPr/>
      </dsp:nvSpPr>
      <dsp:spPr>
        <a:xfrm>
          <a:off x="1282111" y="558211"/>
          <a:ext cx="3684176" cy="3684176"/>
        </a:xfrm>
        <a:custGeom>
          <a:avLst/>
          <a:gdLst/>
          <a:ahLst/>
          <a:cxnLst/>
          <a:rect l="0" t="0" r="0" b="0"/>
          <a:pathLst>
            <a:path>
              <a:moveTo>
                <a:pt x="747838" y="3323947"/>
              </a:moveTo>
              <a:arcTo wR="1842088" hR="1842088" stAng="7586597" swAng="1634482"/>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7A1E667-E48E-4F62-A0E8-401C8B10FF86}">
      <dsp:nvSpPr>
        <dsp:cNvPr id="0" name=""/>
        <dsp:cNvSpPr/>
      </dsp:nvSpPr>
      <dsp:spPr>
        <a:xfrm>
          <a:off x="424787" y="1843039"/>
          <a:ext cx="1714648" cy="1114521"/>
        </a:xfrm>
        <a:prstGeom prst="roundRect">
          <a:avLst/>
        </a:prstGeom>
        <a:solidFill>
          <a:schemeClr val="accent2">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a:t>Research Thesis</a:t>
          </a:r>
        </a:p>
      </dsp:txBody>
      <dsp:txXfrm>
        <a:off x="479193" y="1897445"/>
        <a:ext cx="1605836" cy="1005709"/>
      </dsp:txXfrm>
    </dsp:sp>
    <dsp:sp modelId="{1F97AE8A-0668-4217-9F39-2DC29732CE61}">
      <dsp:nvSpPr>
        <dsp:cNvPr id="0" name=""/>
        <dsp:cNvSpPr/>
      </dsp:nvSpPr>
      <dsp:spPr>
        <a:xfrm>
          <a:off x="1282111" y="558211"/>
          <a:ext cx="3684176" cy="3684176"/>
        </a:xfrm>
        <a:custGeom>
          <a:avLst/>
          <a:gdLst/>
          <a:ahLst/>
          <a:cxnLst/>
          <a:rect l="0" t="0" r="0" b="0"/>
          <a:pathLst>
            <a:path>
              <a:moveTo>
                <a:pt x="190899" y="1025469"/>
              </a:moveTo>
              <a:arcTo wR="1842088" hR="1842088" stAng="12378922" swAng="1634482"/>
            </a:path>
          </a:pathLst>
        </a:custGeom>
        <a:noFill/>
        <a:ln w="9525" cap="flat" cmpd="sng" algn="ctr">
          <a:solidFill>
            <a:schemeClr val="accent2">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D18A418-40B8-430F-A570-10B209840F80}">
      <dsp:nvSpPr>
        <dsp:cNvPr id="0" name=""/>
        <dsp:cNvSpPr/>
      </dsp:nvSpPr>
      <dsp:spPr>
        <a:xfrm>
          <a:off x="2477392" y="60"/>
          <a:ext cx="1293614" cy="840849"/>
        </a:xfrm>
        <a:prstGeom prst="roundRect">
          <a:avLst/>
        </a:prstGeom>
        <a:solidFill>
          <a:schemeClr val="bg1">
            <a:lumMod val="6500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solidFill>
                <a:srgbClr val="FF0000"/>
              </a:solidFill>
            </a:rPr>
            <a:t>Research Interest</a:t>
          </a:r>
        </a:p>
      </dsp:txBody>
      <dsp:txXfrm>
        <a:off x="2518439" y="41107"/>
        <a:ext cx="1211520" cy="758755"/>
      </dsp:txXfrm>
    </dsp:sp>
    <dsp:sp modelId="{A44BC77F-AE5C-456A-B9A8-020A0309C321}">
      <dsp:nvSpPr>
        <dsp:cNvPr id="0" name=""/>
        <dsp:cNvSpPr/>
      </dsp:nvSpPr>
      <dsp:spPr>
        <a:xfrm>
          <a:off x="1144385" y="420485"/>
          <a:ext cx="3959629" cy="3959629"/>
        </a:xfrm>
        <a:custGeom>
          <a:avLst/>
          <a:gdLst/>
          <a:ahLst/>
          <a:cxnLst/>
          <a:rect l="0" t="0" r="0" b="0"/>
          <a:pathLst>
            <a:path>
              <a:moveTo>
                <a:pt x="2789101" y="172960"/>
              </a:moveTo>
              <a:arcTo wR="1979814" hR="1979814" stAng="17647652" swAng="923202"/>
            </a:path>
          </a:pathLst>
        </a:custGeom>
        <a:noFill/>
        <a:ln w="9525" cap="flat" cmpd="sng" algn="ctr">
          <a:solidFill>
            <a:schemeClr val="dk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FB7CB4EF-6E05-4122-B893-F4A9EDA392D9}">
      <dsp:nvSpPr>
        <dsp:cNvPr id="0" name=""/>
        <dsp:cNvSpPr/>
      </dsp:nvSpPr>
      <dsp:spPr>
        <a:xfrm>
          <a:off x="4191962" y="989968"/>
          <a:ext cx="1293614" cy="840849"/>
        </a:xfrm>
        <a:prstGeom prst="roundRect">
          <a:avLst/>
        </a:prstGeom>
        <a:solidFill>
          <a:schemeClr val="bg1">
            <a:lumMod val="6500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solidFill>
                <a:srgbClr val="FF0000"/>
              </a:solidFill>
            </a:rPr>
            <a:t>Research Topic</a:t>
          </a:r>
        </a:p>
      </dsp:txBody>
      <dsp:txXfrm>
        <a:off x="4233009" y="1031015"/>
        <a:ext cx="1211520" cy="758755"/>
      </dsp:txXfrm>
    </dsp:sp>
    <dsp:sp modelId="{1357C2F6-24B3-49FC-9064-A64874D4EBEC}">
      <dsp:nvSpPr>
        <dsp:cNvPr id="0" name=""/>
        <dsp:cNvSpPr/>
      </dsp:nvSpPr>
      <dsp:spPr>
        <a:xfrm>
          <a:off x="1145202" y="423200"/>
          <a:ext cx="3959629" cy="3959629"/>
        </a:xfrm>
        <a:custGeom>
          <a:avLst/>
          <a:gdLst/>
          <a:ahLst/>
          <a:cxnLst/>
          <a:rect l="0" t="0" r="0" b="0"/>
          <a:pathLst>
            <a:path>
              <a:moveTo>
                <a:pt x="3928358" y="1629323"/>
              </a:moveTo>
              <a:arcTo wR="1979814" hR="1979814" stAng="20988183" swAng="1216846"/>
            </a:path>
          </a:pathLst>
        </a:custGeom>
        <a:noFill/>
        <a:ln w="9525" cap="flat" cmpd="sng" algn="ctr">
          <a:solidFill>
            <a:schemeClr val="dk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8035A18E-F7C1-4183-B330-7FB10BFD9ABC}">
      <dsp:nvSpPr>
        <dsp:cNvPr id="0" name=""/>
        <dsp:cNvSpPr/>
      </dsp:nvSpPr>
      <dsp:spPr>
        <a:xfrm>
          <a:off x="4192794" y="2971469"/>
          <a:ext cx="1293614" cy="840849"/>
        </a:xfrm>
        <a:prstGeom prst="roundRect">
          <a:avLst/>
        </a:prstGeom>
        <a:solidFill>
          <a:schemeClr val="bg1">
            <a:lumMod val="6500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solidFill>
                <a:srgbClr val="FF0000"/>
              </a:solidFill>
            </a:rPr>
            <a:t>Literature Review</a:t>
          </a:r>
        </a:p>
      </dsp:txBody>
      <dsp:txXfrm>
        <a:off x="4233841" y="3012516"/>
        <a:ext cx="1211520" cy="758755"/>
      </dsp:txXfrm>
    </dsp:sp>
    <dsp:sp modelId="{72325455-E16A-4107-80EF-06BFDD0B899B}">
      <dsp:nvSpPr>
        <dsp:cNvPr id="0" name=""/>
        <dsp:cNvSpPr/>
      </dsp:nvSpPr>
      <dsp:spPr>
        <a:xfrm>
          <a:off x="1147821" y="419301"/>
          <a:ext cx="3959629" cy="3959629"/>
        </a:xfrm>
        <a:custGeom>
          <a:avLst/>
          <a:gdLst/>
          <a:ahLst/>
          <a:cxnLst/>
          <a:rect l="0" t="0" r="0" b="0"/>
          <a:pathLst>
            <a:path>
              <a:moveTo>
                <a:pt x="3236418" y="3509720"/>
              </a:moveTo>
              <a:arcTo wR="1979814" hR="1979814" stAng="3036101" swAng="922715"/>
            </a:path>
          </a:pathLst>
        </a:custGeom>
        <a:noFill/>
        <a:ln w="9525" cap="flat" cmpd="sng" algn="ctr">
          <a:solidFill>
            <a:schemeClr val="dk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57A1E667-E48E-4F62-A0E8-401C8B10FF86}">
      <dsp:nvSpPr>
        <dsp:cNvPr id="0" name=""/>
        <dsp:cNvSpPr/>
      </dsp:nvSpPr>
      <dsp:spPr>
        <a:xfrm>
          <a:off x="2477392" y="3959690"/>
          <a:ext cx="1293614" cy="840849"/>
        </a:xfrm>
        <a:prstGeom prst="roundRect">
          <a:avLst/>
        </a:prstGeom>
        <a:solidFill>
          <a:schemeClr val="bg1">
            <a:lumMod val="6500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solidFill>
                <a:srgbClr val="FF0000"/>
              </a:solidFill>
            </a:rPr>
            <a:t>Research Thesis</a:t>
          </a:r>
        </a:p>
      </dsp:txBody>
      <dsp:txXfrm>
        <a:off x="2518439" y="4000737"/>
        <a:ext cx="1211520" cy="758755"/>
      </dsp:txXfrm>
    </dsp:sp>
    <dsp:sp modelId="{1F97AE8A-0668-4217-9F39-2DC29732CE61}">
      <dsp:nvSpPr>
        <dsp:cNvPr id="0" name=""/>
        <dsp:cNvSpPr/>
      </dsp:nvSpPr>
      <dsp:spPr>
        <a:xfrm>
          <a:off x="1144385" y="420485"/>
          <a:ext cx="3959629" cy="3959629"/>
        </a:xfrm>
        <a:custGeom>
          <a:avLst/>
          <a:gdLst/>
          <a:ahLst/>
          <a:cxnLst/>
          <a:rect l="0" t="0" r="0" b="0"/>
          <a:pathLst>
            <a:path>
              <a:moveTo>
                <a:pt x="1170527" y="3786668"/>
              </a:moveTo>
              <a:arcTo wR="1979814" hR="1979814" stAng="6847652" swAng="923202"/>
            </a:path>
          </a:pathLst>
        </a:custGeom>
        <a:noFill/>
        <a:ln w="9525" cap="flat" cmpd="sng" algn="ctr">
          <a:solidFill>
            <a:schemeClr val="dk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79EC4D63-7554-4358-A59F-626E809F5C6B}">
      <dsp:nvSpPr>
        <dsp:cNvPr id="0" name=""/>
        <dsp:cNvSpPr/>
      </dsp:nvSpPr>
      <dsp:spPr>
        <a:xfrm>
          <a:off x="762823" y="2969782"/>
          <a:ext cx="1293614" cy="840849"/>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solidFill>
                <a:srgbClr val="FF0000"/>
              </a:solidFill>
            </a:rPr>
            <a:t>Research</a:t>
          </a:r>
          <a:br>
            <a:rPr lang="en-US" sz="2000" kern="1200" dirty="0">
              <a:solidFill>
                <a:srgbClr val="FF0000"/>
              </a:solidFill>
            </a:rPr>
          </a:br>
          <a:r>
            <a:rPr lang="en-US" sz="2000" kern="1200" dirty="0">
              <a:solidFill>
                <a:srgbClr val="FF0000"/>
              </a:solidFill>
            </a:rPr>
            <a:t>Question</a:t>
          </a:r>
        </a:p>
      </dsp:txBody>
      <dsp:txXfrm>
        <a:off x="803870" y="3010829"/>
        <a:ext cx="1211520" cy="758755"/>
      </dsp:txXfrm>
    </dsp:sp>
    <dsp:sp modelId="{5707DC9D-C9C1-4537-BBFB-BDC21F83AF43}">
      <dsp:nvSpPr>
        <dsp:cNvPr id="0" name=""/>
        <dsp:cNvSpPr/>
      </dsp:nvSpPr>
      <dsp:spPr>
        <a:xfrm>
          <a:off x="1144385" y="420485"/>
          <a:ext cx="3959629" cy="3959629"/>
        </a:xfrm>
        <a:custGeom>
          <a:avLst/>
          <a:gdLst/>
          <a:ahLst/>
          <a:cxnLst/>
          <a:rect l="0" t="0" r="0" b="0"/>
          <a:pathLst>
            <a:path>
              <a:moveTo>
                <a:pt x="30830" y="2327847"/>
              </a:moveTo>
              <a:arcTo wR="1979814" hR="1979814" stAng="10192520" swAng="1214959"/>
            </a:path>
          </a:pathLst>
        </a:custGeom>
        <a:noFill/>
        <a:ln w="9525" cap="flat" cmpd="sng" algn="ctr">
          <a:solidFill>
            <a:schemeClr val="dk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 modelId="{DD45B8DC-9636-4DFE-9A59-2C3FBA63A69F}">
      <dsp:nvSpPr>
        <dsp:cNvPr id="0" name=""/>
        <dsp:cNvSpPr/>
      </dsp:nvSpPr>
      <dsp:spPr>
        <a:xfrm>
          <a:off x="762823" y="989968"/>
          <a:ext cx="1293614" cy="840849"/>
        </a:xfrm>
        <a:prstGeom prst="roundRect">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a:solidFill>
                <a:srgbClr val="FF0000"/>
              </a:solidFill>
            </a:rPr>
            <a:t>Research Project</a:t>
          </a:r>
        </a:p>
      </dsp:txBody>
      <dsp:txXfrm>
        <a:off x="803870" y="1031015"/>
        <a:ext cx="1211520" cy="758755"/>
      </dsp:txXfrm>
    </dsp:sp>
    <dsp:sp modelId="{92FFB8C9-A03A-4414-A21A-1CDE990E41CE}">
      <dsp:nvSpPr>
        <dsp:cNvPr id="0" name=""/>
        <dsp:cNvSpPr/>
      </dsp:nvSpPr>
      <dsp:spPr>
        <a:xfrm>
          <a:off x="1144385" y="420485"/>
          <a:ext cx="3959629" cy="3959629"/>
        </a:xfrm>
        <a:custGeom>
          <a:avLst/>
          <a:gdLst/>
          <a:ahLst/>
          <a:cxnLst/>
          <a:rect l="0" t="0" r="0" b="0"/>
          <a:pathLst>
            <a:path>
              <a:moveTo>
                <a:pt x="720118" y="452453"/>
              </a:moveTo>
              <a:arcTo wR="1979814" hR="1979814" stAng="13829146" swAng="923202"/>
            </a:path>
          </a:pathLst>
        </a:custGeom>
        <a:noFill/>
        <a:ln w="9525" cap="flat" cmpd="sng" algn="ctr">
          <a:solidFill>
            <a:schemeClr val="dk1">
              <a:hueOff val="0"/>
              <a:satOff val="0"/>
              <a:lumOff val="0"/>
              <a:alphaOff val="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8B0D04-D67B-46B8-B4A0-EFC686EE568B}">
      <dsp:nvSpPr>
        <dsp:cNvPr id="0" name=""/>
        <dsp:cNvSpPr/>
      </dsp:nvSpPr>
      <dsp:spPr>
        <a:xfrm>
          <a:off x="2187997" y="8134"/>
          <a:ext cx="872195" cy="6959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solidFill>
                <a:schemeClr val="tx1">
                  <a:lumMod val="95000"/>
                </a:schemeClr>
              </a:solidFill>
            </a:rPr>
            <a:t>1.</a:t>
          </a:r>
          <a:br>
            <a:rPr lang="en-US" sz="1400" b="1" kern="1200" dirty="0">
              <a:solidFill>
                <a:schemeClr val="tx1">
                  <a:lumMod val="95000"/>
                </a:schemeClr>
              </a:solidFill>
            </a:rPr>
          </a:br>
          <a:r>
            <a:rPr lang="en-US" sz="1400" b="1" kern="1200" dirty="0">
              <a:solidFill>
                <a:schemeClr val="tx1">
                  <a:lumMod val="95000"/>
                </a:schemeClr>
              </a:solidFill>
            </a:rPr>
            <a:t>Select a Topic</a:t>
          </a:r>
          <a:br>
            <a:rPr lang="en-US" sz="1400" b="1" kern="1200" dirty="0">
              <a:solidFill>
                <a:schemeClr val="tx1">
                  <a:lumMod val="95000"/>
                </a:schemeClr>
              </a:solidFill>
            </a:rPr>
          </a:br>
          <a:endParaRPr lang="en-US" sz="1400" b="0" i="1" kern="1200" dirty="0">
            <a:solidFill>
              <a:schemeClr val="tx1">
                <a:lumMod val="95000"/>
              </a:schemeClr>
            </a:solidFill>
          </a:endParaRPr>
        </a:p>
      </dsp:txBody>
      <dsp:txXfrm>
        <a:off x="2187997" y="8134"/>
        <a:ext cx="872195" cy="695969"/>
      </dsp:txXfrm>
    </dsp:sp>
    <dsp:sp modelId="{8445E3DF-2400-4348-84CB-1431AB33969D}">
      <dsp:nvSpPr>
        <dsp:cNvPr id="0" name=""/>
        <dsp:cNvSpPr/>
      </dsp:nvSpPr>
      <dsp:spPr>
        <a:xfrm>
          <a:off x="137951" y="-10668"/>
          <a:ext cx="3399931" cy="3399931"/>
        </a:xfrm>
        <a:prstGeom prst="circularArrow">
          <a:avLst>
            <a:gd name="adj1" fmla="val 3992"/>
            <a:gd name="adj2" fmla="val 250414"/>
            <a:gd name="adj3" fmla="val 20701695"/>
            <a:gd name="adj4" fmla="val 19237451"/>
            <a:gd name="adj5" fmla="val 4657"/>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AF28ED54-30DE-4B62-BAE0-BF5F9E2C1BCD}">
      <dsp:nvSpPr>
        <dsp:cNvPr id="0" name=""/>
        <dsp:cNvSpPr/>
      </dsp:nvSpPr>
      <dsp:spPr>
        <a:xfrm>
          <a:off x="2659205" y="1398352"/>
          <a:ext cx="1466824" cy="6959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solidFill>
                <a:schemeClr val="tx1">
                  <a:lumMod val="95000"/>
                </a:schemeClr>
              </a:solidFill>
            </a:rPr>
            <a:t>2. </a:t>
          </a:r>
          <a:br>
            <a:rPr lang="en-US" sz="1400" b="1" kern="1200" dirty="0">
              <a:solidFill>
                <a:schemeClr val="tx1">
                  <a:lumMod val="95000"/>
                </a:schemeClr>
              </a:solidFill>
            </a:rPr>
          </a:br>
          <a:r>
            <a:rPr lang="en-US" sz="1400" b="1" kern="1200" dirty="0">
              <a:solidFill>
                <a:schemeClr val="tx1">
                  <a:lumMod val="95000"/>
                </a:schemeClr>
              </a:solidFill>
            </a:rPr>
            <a:t>Develop Tools of Argumentation</a:t>
          </a:r>
          <a:endParaRPr lang="en-US" sz="1400" b="0" i="1" kern="1200" dirty="0">
            <a:solidFill>
              <a:schemeClr val="tx1">
                <a:lumMod val="95000"/>
              </a:schemeClr>
            </a:solidFill>
          </a:endParaRPr>
        </a:p>
      </dsp:txBody>
      <dsp:txXfrm>
        <a:off x="2659205" y="1398352"/>
        <a:ext cx="1466824" cy="695969"/>
      </dsp:txXfrm>
    </dsp:sp>
    <dsp:sp modelId="{63695975-2528-477A-B1FC-1FF71291DB64}">
      <dsp:nvSpPr>
        <dsp:cNvPr id="0" name=""/>
        <dsp:cNvSpPr/>
      </dsp:nvSpPr>
      <dsp:spPr>
        <a:xfrm>
          <a:off x="91160" y="322462"/>
          <a:ext cx="3399931" cy="3399931"/>
        </a:xfrm>
        <a:prstGeom prst="circularArrow">
          <a:avLst>
            <a:gd name="adj1" fmla="val 3992"/>
            <a:gd name="adj2" fmla="val 250414"/>
            <a:gd name="adj3" fmla="val 1316611"/>
            <a:gd name="adj4" fmla="val 159208"/>
            <a:gd name="adj5" fmla="val 4657"/>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0ACCECEF-A47E-428F-BC14-53B3E5C2B9A9}">
      <dsp:nvSpPr>
        <dsp:cNvPr id="0" name=""/>
        <dsp:cNvSpPr/>
      </dsp:nvSpPr>
      <dsp:spPr>
        <a:xfrm>
          <a:off x="2396088" y="2706043"/>
          <a:ext cx="872195" cy="6959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solidFill>
                <a:schemeClr val="tx1">
                  <a:lumMod val="95000"/>
                </a:schemeClr>
              </a:solidFill>
            </a:rPr>
            <a:t>3. </a:t>
          </a:r>
          <a:br>
            <a:rPr lang="en-US" sz="1400" b="1" kern="1200" dirty="0">
              <a:solidFill>
                <a:schemeClr val="tx1">
                  <a:lumMod val="95000"/>
                </a:schemeClr>
              </a:solidFill>
            </a:rPr>
          </a:br>
          <a:r>
            <a:rPr lang="en-US" sz="1400" b="1" kern="1200" dirty="0">
              <a:solidFill>
                <a:schemeClr val="tx1">
                  <a:lumMod val="95000"/>
                </a:schemeClr>
              </a:solidFill>
            </a:rPr>
            <a:t>Search the Literature</a:t>
          </a:r>
          <a:br>
            <a:rPr lang="en-US" sz="1400" b="1" kern="1200" dirty="0">
              <a:solidFill>
                <a:schemeClr val="tx1">
                  <a:lumMod val="95000"/>
                </a:schemeClr>
              </a:solidFill>
            </a:rPr>
          </a:br>
          <a:endParaRPr lang="en-US" sz="1400" b="0" i="1" kern="1200" dirty="0">
            <a:solidFill>
              <a:schemeClr val="tx1">
                <a:lumMod val="95000"/>
              </a:schemeClr>
            </a:solidFill>
          </a:endParaRPr>
        </a:p>
      </dsp:txBody>
      <dsp:txXfrm>
        <a:off x="2396088" y="2706043"/>
        <a:ext cx="872195" cy="695969"/>
      </dsp:txXfrm>
    </dsp:sp>
    <dsp:sp modelId="{2AE9FFD8-BC28-4D58-8CCE-A7CBEB6B8110}">
      <dsp:nvSpPr>
        <dsp:cNvPr id="0" name=""/>
        <dsp:cNvSpPr/>
      </dsp:nvSpPr>
      <dsp:spPr>
        <a:xfrm>
          <a:off x="441645" y="49982"/>
          <a:ext cx="3399931" cy="3399931"/>
        </a:xfrm>
        <a:prstGeom prst="circularArrow">
          <a:avLst>
            <a:gd name="adj1" fmla="val 3992"/>
            <a:gd name="adj2" fmla="val 250414"/>
            <a:gd name="adj3" fmla="val 6575766"/>
            <a:gd name="adj4" fmla="val 4834111"/>
            <a:gd name="adj5" fmla="val 4657"/>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53D8F823-4878-418C-B2B4-9F968998EE31}">
      <dsp:nvSpPr>
        <dsp:cNvPr id="0" name=""/>
        <dsp:cNvSpPr/>
      </dsp:nvSpPr>
      <dsp:spPr>
        <a:xfrm>
          <a:off x="643485" y="2649806"/>
          <a:ext cx="872195" cy="6959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solidFill>
                <a:schemeClr val="tx1">
                  <a:lumMod val="95000"/>
                </a:schemeClr>
              </a:solidFill>
            </a:rPr>
            <a:t>4.</a:t>
          </a:r>
          <a:br>
            <a:rPr lang="en-US" sz="1400" b="1" kern="1200" dirty="0">
              <a:solidFill>
                <a:schemeClr val="tx1">
                  <a:lumMod val="95000"/>
                </a:schemeClr>
              </a:solidFill>
            </a:rPr>
          </a:br>
          <a:r>
            <a:rPr lang="en-US" sz="1400" b="1" kern="1200" dirty="0">
              <a:solidFill>
                <a:schemeClr val="tx1">
                  <a:lumMod val="95000"/>
                </a:schemeClr>
              </a:solidFill>
            </a:rPr>
            <a:t> Survey the Literature</a:t>
          </a:r>
        </a:p>
      </dsp:txBody>
      <dsp:txXfrm>
        <a:off x="643485" y="2649806"/>
        <a:ext cx="872195" cy="695969"/>
      </dsp:txXfrm>
    </dsp:sp>
    <dsp:sp modelId="{D7E95233-C803-4A73-A443-94D74CB667E3}">
      <dsp:nvSpPr>
        <dsp:cNvPr id="0" name=""/>
        <dsp:cNvSpPr/>
      </dsp:nvSpPr>
      <dsp:spPr>
        <a:xfrm>
          <a:off x="120751" y="-100210"/>
          <a:ext cx="3399931" cy="3399931"/>
        </a:xfrm>
        <a:prstGeom prst="circularArrow">
          <a:avLst>
            <a:gd name="adj1" fmla="val 3992"/>
            <a:gd name="adj2" fmla="val 250414"/>
            <a:gd name="adj3" fmla="val 9540693"/>
            <a:gd name="adj4" fmla="val 8247301"/>
            <a:gd name="adj5" fmla="val 4657"/>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73FC5594-756F-420E-9CA2-4E9803120D60}">
      <dsp:nvSpPr>
        <dsp:cNvPr id="0" name=""/>
        <dsp:cNvSpPr/>
      </dsp:nvSpPr>
      <dsp:spPr>
        <a:xfrm>
          <a:off x="-141416" y="1353021"/>
          <a:ext cx="872195" cy="6959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solidFill>
                <a:schemeClr val="tx1">
                  <a:lumMod val="95000"/>
                </a:schemeClr>
              </a:solidFill>
            </a:rPr>
            <a:t>5.</a:t>
          </a:r>
          <a:br>
            <a:rPr lang="en-US" sz="1400" b="1" kern="1200" dirty="0">
              <a:solidFill>
                <a:schemeClr val="tx1">
                  <a:lumMod val="95000"/>
                </a:schemeClr>
              </a:solidFill>
            </a:rPr>
          </a:br>
          <a:r>
            <a:rPr lang="en-US" sz="1400" b="1" kern="1200" dirty="0">
              <a:solidFill>
                <a:schemeClr val="tx1">
                  <a:lumMod val="95000"/>
                </a:schemeClr>
              </a:solidFill>
            </a:rPr>
            <a:t>Critique the Literature</a:t>
          </a:r>
          <a:br>
            <a:rPr lang="en-US" sz="1400" b="1" kern="1200" dirty="0">
              <a:solidFill>
                <a:schemeClr val="tx1">
                  <a:lumMod val="95000"/>
                </a:schemeClr>
              </a:solidFill>
            </a:rPr>
          </a:br>
          <a:endParaRPr lang="en-US" sz="1400" b="0" i="1" kern="1200" dirty="0">
            <a:solidFill>
              <a:schemeClr val="tx1">
                <a:lumMod val="95000"/>
              </a:schemeClr>
            </a:solidFill>
          </a:endParaRPr>
        </a:p>
      </dsp:txBody>
      <dsp:txXfrm>
        <a:off x="-141416" y="1353021"/>
        <a:ext cx="872195" cy="695969"/>
      </dsp:txXfrm>
    </dsp:sp>
    <dsp:sp modelId="{C11ADC51-319A-483F-BBE1-6EB11D01A730}">
      <dsp:nvSpPr>
        <dsp:cNvPr id="0" name=""/>
        <dsp:cNvSpPr/>
      </dsp:nvSpPr>
      <dsp:spPr>
        <a:xfrm>
          <a:off x="212018" y="-152363"/>
          <a:ext cx="3399931" cy="3399931"/>
        </a:xfrm>
        <a:prstGeom prst="circularArrow">
          <a:avLst>
            <a:gd name="adj1" fmla="val 3992"/>
            <a:gd name="adj2" fmla="val 250414"/>
            <a:gd name="adj3" fmla="val 12945805"/>
            <a:gd name="adj4" fmla="val 11576930"/>
            <a:gd name="adj5" fmla="val 4657"/>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 modelId="{2AB80749-DF1E-4DEC-B706-CDB42030B2CC}">
      <dsp:nvSpPr>
        <dsp:cNvPr id="0" name=""/>
        <dsp:cNvSpPr/>
      </dsp:nvSpPr>
      <dsp:spPr>
        <a:xfrm>
          <a:off x="635055" y="8134"/>
          <a:ext cx="872195" cy="69596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n-US" sz="1400" b="1" kern="1200" dirty="0">
              <a:solidFill>
                <a:schemeClr val="tx1">
                  <a:lumMod val="95000"/>
                </a:schemeClr>
              </a:solidFill>
            </a:rPr>
            <a:t>6.</a:t>
          </a:r>
          <a:br>
            <a:rPr lang="en-US" sz="1400" b="1" kern="1200" dirty="0">
              <a:solidFill>
                <a:schemeClr val="tx1">
                  <a:lumMod val="95000"/>
                </a:schemeClr>
              </a:solidFill>
            </a:rPr>
          </a:br>
          <a:r>
            <a:rPr lang="en-US" sz="1400" b="1" kern="1200" dirty="0">
              <a:solidFill>
                <a:schemeClr val="tx1">
                  <a:lumMod val="95000"/>
                </a:schemeClr>
              </a:solidFill>
            </a:rPr>
            <a:t>Write the Thesis</a:t>
          </a:r>
          <a:endParaRPr lang="en-US" sz="1400" b="0" i="1" kern="1200" dirty="0">
            <a:solidFill>
              <a:schemeClr val="tx1">
                <a:lumMod val="95000"/>
              </a:schemeClr>
            </a:solidFill>
          </a:endParaRPr>
        </a:p>
      </dsp:txBody>
      <dsp:txXfrm>
        <a:off x="635055" y="8134"/>
        <a:ext cx="872195" cy="695969"/>
      </dsp:txXfrm>
    </dsp:sp>
    <dsp:sp modelId="{3B1E848D-B66D-4202-BB8C-F1B9847C21C2}">
      <dsp:nvSpPr>
        <dsp:cNvPr id="0" name=""/>
        <dsp:cNvSpPr/>
      </dsp:nvSpPr>
      <dsp:spPr>
        <a:xfrm>
          <a:off x="147658" y="1040"/>
          <a:ext cx="3399931" cy="3399931"/>
        </a:xfrm>
        <a:prstGeom prst="circularArrow">
          <a:avLst>
            <a:gd name="adj1" fmla="val 3992"/>
            <a:gd name="adj2" fmla="val 250414"/>
            <a:gd name="adj3" fmla="val 16709238"/>
            <a:gd name="adj4" fmla="val 15440349"/>
            <a:gd name="adj5" fmla="val 4657"/>
          </a:avLst>
        </a:prstGeom>
        <a:gradFill rotWithShape="0">
          <a:gsLst>
            <a:gs pos="0">
              <a:schemeClr val="lt1">
                <a:hueOff val="0"/>
                <a:satOff val="0"/>
                <a:lumOff val="0"/>
                <a:alphaOff val="0"/>
                <a:tint val="100000"/>
                <a:shade val="100000"/>
                <a:satMod val="130000"/>
              </a:schemeClr>
            </a:gs>
            <a:gs pos="100000">
              <a:schemeClr val="l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cycle1">
  <dgm:title val=""/>
  <dgm:desc val=""/>
  <dgm:catLst>
    <dgm:cat type="cycle" pri="2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alg type="cycle">
          <dgm:param type="stAng" val="0"/>
          <dgm:param type="spanAng" val="360"/>
        </dgm:alg>
      </dgm:if>
      <dgm:else name="Name2">
        <dgm:alg type="cycle">
          <dgm:param type="stAng" val="0"/>
          <dgm:param type="spanAng" val="-360"/>
        </dgm:alg>
      </dgm:else>
    </dgm:choose>
    <dgm:shape xmlns:r="http://schemas.openxmlformats.org/officeDocument/2006/relationships" r:blip="">
      <dgm:adjLst/>
    </dgm:shape>
    <dgm:presOf/>
    <dgm:choose name="Name3">
      <dgm:if name="Name4" func="var" arg="dir" op="equ" val="norm">
        <dgm:constrLst>
          <dgm:constr type="diam" val="1"/>
          <dgm:constr type="w" for="ch" forName="node" refType="w"/>
          <dgm:constr type="w" for="ch" ptType="sibTrans" refType="w" refFor="ch" refForName="node" fact="0.5"/>
          <dgm:constr type="h" for="ch" ptType="sibTrans" op="equ"/>
          <dgm:constr type="diam" for="ch" ptType="sibTrans" refType="diam" op="equ"/>
          <dgm:constr type="sibSp" refType="w" refFor="ch" refForName="node" fact="0.15"/>
          <dgm:constr type="w" for="ch" forName="dummy" refType="sibSp" fact="2.8"/>
          <dgm:constr type="primFontSz" for="ch" forName="node" op="equ" val="65"/>
        </dgm:constrLst>
      </dgm:if>
      <dgm:else name="Name5">
        <dgm:constrLst>
          <dgm:constr type="diam" val="1"/>
          <dgm:constr type="w" for="ch" forName="node" refType="w"/>
          <dgm:constr type="w" for="ch" ptType="sibTrans" refType="w" refFor="ch" refForName="node" fact="0.5"/>
          <dgm:constr type="h" for="ch" ptType="sibTrans" op="equ"/>
          <dgm:constr type="diam" for="ch" ptType="sibTrans" refType="diam" op="equ" fact="-1"/>
          <dgm:constr type="sibSp" refType="w" refFor="ch" refForName="node" fact="0.15"/>
          <dgm:constr type="w" for="ch" forName="dummy" refType="sibSp" fact="2.8"/>
          <dgm:constr type="primFontSz" for="ch" forName="node" op="equ" val="65"/>
        </dgm:constrLst>
      </dgm:else>
    </dgm:choose>
    <dgm:ruleLst>
      <dgm:rule type="diam" val="INF" fact="NaN" max="NaN"/>
    </dgm:ruleLst>
    <dgm:forEach name="nodesForEach" axis="ch" ptType="node">
      <dgm:choose name="Name6">
        <dgm:if name="Name7" axis="par ch" ptType="doc node" func="cnt" op="gt" val="1">
          <dgm:layoutNode name="dummy">
            <dgm:alg type="sp"/>
            <dgm:shape xmlns:r="http://schemas.openxmlformats.org/officeDocument/2006/relationships" r:blip="">
              <dgm:adjLst/>
            </dgm:shape>
            <dgm:presOf/>
            <dgm:constrLst>
              <dgm:constr type="h" refType="w"/>
            </dgm:constrLst>
            <dgm:ruleLst/>
          </dgm:layoutNode>
        </dgm:if>
        <dgm:else name="Name8"/>
      </dgm:choose>
      <dgm:layoutNode name="node" styleLbl="revTx">
        <dgm:varLst>
          <dgm:bulletEnabled val="1"/>
        </dgm:varLst>
        <dgm:alg type="tx">
          <dgm:param type="txAnchorVertCh" val="mid"/>
        </dgm:alg>
        <dgm:shape xmlns:r="http://schemas.openxmlformats.org/officeDocument/2006/relationships" type="rect"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Name11" axis="followSib" ptType="sibTrans" hideLastTrans="0" cnt="1">
            <dgm:layoutNode name="sibTrans" styleLbl="node1">
              <dgm:alg type="conn">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begPad"/>
                <dgm:constr type="endPad"/>
              </dgm:constrLst>
              <dgm:ruleLst/>
            </dgm:layoutNode>
          </dgm:forEach>
        </dgm:if>
        <dgm:else name="Name12"/>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66733" cy="469780"/>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idx="1"/>
          </p:nvPr>
        </p:nvSpPr>
        <p:spPr>
          <a:xfrm>
            <a:off x="4008705" y="1"/>
            <a:ext cx="3066733" cy="469780"/>
          </a:xfrm>
          <a:prstGeom prst="rect">
            <a:avLst/>
          </a:prstGeom>
        </p:spPr>
        <p:txBody>
          <a:bodyPr vert="horz" lIns="93936" tIns="46968" rIns="93936" bIns="46968" rtlCol="0"/>
          <a:lstStyle>
            <a:lvl1pPr algn="r">
              <a:defRPr sz="1200"/>
            </a:lvl1pPr>
          </a:lstStyle>
          <a:p>
            <a:fld id="{8B1C0ABA-030B-4503-A947-BD6AC0D3CB82}" type="datetimeFigureOut">
              <a:rPr lang="en-US" smtClean="0"/>
              <a:t>11/8/2016</a:t>
            </a:fld>
            <a:endParaRPr lang="en-US"/>
          </a:p>
        </p:txBody>
      </p:sp>
      <p:sp>
        <p:nvSpPr>
          <p:cNvPr id="4" name="Slide Image Placeholder 3"/>
          <p:cNvSpPr>
            <a:spLocks noGrp="1" noRot="1" noChangeAspect="1"/>
          </p:cNvSpPr>
          <p:nvPr>
            <p:ph type="sldImg" idx="2"/>
          </p:nvPr>
        </p:nvSpPr>
        <p:spPr>
          <a:xfrm>
            <a:off x="1431925" y="1169988"/>
            <a:ext cx="4213225" cy="3160712"/>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707708" y="4505979"/>
            <a:ext cx="5661660" cy="3686712"/>
          </a:xfrm>
          <a:prstGeom prst="rect">
            <a:avLst/>
          </a:prstGeom>
        </p:spPr>
        <p:txBody>
          <a:bodyPr vert="horz" lIns="93936" tIns="46968" rIns="93936" bIns="4696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893297"/>
            <a:ext cx="3066733" cy="469779"/>
          </a:xfrm>
          <a:prstGeom prst="rect">
            <a:avLst/>
          </a:prstGeom>
        </p:spPr>
        <p:txBody>
          <a:bodyPr vert="horz" lIns="93936" tIns="46968" rIns="93936" bIns="46968" rtlCol="0" anchor="b"/>
          <a:lstStyle>
            <a:lvl1pPr algn="r">
              <a:defRPr sz="1200"/>
            </a:lvl1pPr>
          </a:lstStyle>
          <a:p>
            <a:fld id="{D1B27B5B-C0E1-41FD-B827-F2EA2B4A83A6}" type="slidenum">
              <a:rPr lang="en-US" smtClean="0"/>
              <a:t>‹#›</a:t>
            </a:fld>
            <a:endParaRPr lang="en-US"/>
          </a:p>
        </p:txBody>
      </p:sp>
    </p:spTree>
    <p:extLst>
      <p:ext uri="{BB962C8B-B14F-4D97-AF65-F5344CB8AC3E}">
        <p14:creationId xmlns:p14="http://schemas.microsoft.com/office/powerpoint/2010/main" val="14520088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Notes on using these presentations:</a:t>
            </a:r>
          </a:p>
          <a:p>
            <a:endParaRPr lang="en-US" dirty="0"/>
          </a:p>
          <a:p>
            <a:r>
              <a:rPr lang="en-US" dirty="0"/>
              <a:t>Dr. Lawrence Machi is currently Professor of Organizational Leadership Emeritus at the University of Laverne. Co-author, Brenda McEvoy taught high school English, history, and science for 36 years. They have just completed the third edition of the </a:t>
            </a:r>
            <a:r>
              <a:rPr lang="en-US" dirty="0" smtClean="0"/>
              <a:t>text </a:t>
            </a:r>
            <a:r>
              <a:rPr lang="en-US" dirty="0"/>
              <a:t>“The Literature Review: Six Steps to </a:t>
            </a:r>
            <a:r>
              <a:rPr lang="en-US" dirty="0" smtClean="0"/>
              <a:t>Success.”</a:t>
            </a:r>
            <a:endParaRPr lang="en-US" dirty="0"/>
          </a:p>
          <a:p>
            <a:r>
              <a:rPr lang="en-US" dirty="0"/>
              <a:t>The </a:t>
            </a:r>
            <a:r>
              <a:rPr lang="en-US" dirty="0" smtClean="0"/>
              <a:t>author’s </a:t>
            </a:r>
            <a:r>
              <a:rPr lang="en-US" dirty="0"/>
              <a:t>first note </a:t>
            </a:r>
            <a:r>
              <a:rPr lang="en-US" dirty="0" smtClean="0"/>
              <a:t>is that </a:t>
            </a:r>
            <a:r>
              <a:rPr lang="en-US" dirty="0"/>
              <a:t>their text presents a basic treatment for conducting a literature review, and is by no means exhaustive in its scope. Advanced literature review techniques are not covered in this book, and if taught, require additional sources and references.  </a:t>
            </a:r>
          </a:p>
          <a:p>
            <a:endParaRPr lang="en-US" dirty="0"/>
          </a:p>
          <a:p>
            <a:r>
              <a:rPr lang="en-US" dirty="0"/>
              <a:t>The PowerPoint presentations are designed, as classroom aids, to be used with text, and not as stand-alone materials. Commentary has been provided in the Notes Section of the PowerPoint presentations. Each Notes Section provides a page reference for its slide, and those pages should be reviewed prior to class presentation. The comments following are meant to supplement the text of the page reference, and can be used to develop points of emphasis. Presenters should feel free to add their own commentary and vantage </a:t>
            </a:r>
            <a:r>
              <a:rPr lang="en-US" dirty="0" smtClean="0"/>
              <a:t>points </a:t>
            </a:r>
            <a:r>
              <a:rPr lang="en-US" dirty="0"/>
              <a:t>when using these materials. The phrase “Speak to the slide” is used, when the authors suggest the slide contents recount an adequate presentation of the material to be covered. PowerPoint users should also make use of the Reference and Further Reading section, page 161, in the text for insights and ideas which will provide greater depth to classroom discussion and presentation.</a:t>
            </a:r>
          </a:p>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2DC1F561-E2F9-4594-9537-73140D89C1BF}"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1</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9599862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Every undertaking has a code of ethics. Researching and  academic writing are no different. Consider the following : </a:t>
            </a:r>
          </a:p>
          <a:p>
            <a:pPr lvl="0"/>
            <a:r>
              <a:rPr lang="en-US" b="1" dirty="0"/>
              <a:t>Do not take data out of context. </a:t>
            </a:r>
            <a:r>
              <a:rPr lang="en-US" dirty="0"/>
              <a:t>You cannot manipulate the data to defend your preferred outcome. This is not just a matter of fabricating data. It also includes extending their value, or omitting  contrary data. </a:t>
            </a:r>
          </a:p>
          <a:p>
            <a:pPr lvl="0"/>
            <a:r>
              <a:rPr lang="en-US" b="1" dirty="0"/>
              <a:t>Do your own research</a:t>
            </a:r>
            <a:r>
              <a:rPr lang="en-US" dirty="0"/>
              <a:t>. Others are there to assist and mentor, but they must not be the ones who do the work and author the research. </a:t>
            </a:r>
          </a:p>
          <a:p>
            <a:pPr lvl="0"/>
            <a:r>
              <a:rPr lang="en-US" b="1" dirty="0"/>
              <a:t>Present only what you believe to be factual. </a:t>
            </a:r>
            <a:r>
              <a:rPr lang="en-US" dirty="0"/>
              <a:t>Do not use fallacious arguments to prove a case. </a:t>
            </a:r>
            <a:r>
              <a:rPr lang="en-US" dirty="0" smtClean="0"/>
              <a:t>Present </a:t>
            </a:r>
            <a:r>
              <a:rPr lang="en-US" dirty="0"/>
              <a:t>all sides of the question. Do not be tempted to strengthen a case by omitting divergent evidence. You </a:t>
            </a:r>
            <a:r>
              <a:rPr lang="en-US" dirty="0" smtClean="0"/>
              <a:t>are a truth-teller </a:t>
            </a:r>
            <a:r>
              <a:rPr lang="en-US" dirty="0"/>
              <a:t>not an opinion giver. </a:t>
            </a:r>
          </a:p>
          <a:p>
            <a:pPr lvl="0"/>
            <a:r>
              <a:rPr lang="en-US" b="1" dirty="0"/>
              <a:t>Plagiarism</a:t>
            </a:r>
            <a:r>
              <a:rPr lang="en-US" dirty="0"/>
              <a:t> can easily sneak into a review unless it is carefully avoided. Remember that plagiarism is not just using another per­son’s words. It also includes presenting ideas as your own when they are actually from another’s research work. </a:t>
            </a:r>
          </a:p>
          <a:p>
            <a:pPr lvl="0"/>
            <a:r>
              <a:rPr lang="en-US" b="1" dirty="0"/>
              <a:t>You must be the sole writer of your literature review</a:t>
            </a:r>
            <a:r>
              <a:rPr lang="en-US" dirty="0"/>
              <a:t>. Outside readers and editors can be very helpful, but they must maintain an advisory role and not be the authors of any part of the research project or literature review document.</a:t>
            </a:r>
          </a:p>
        </p:txBody>
      </p:sp>
      <p:sp>
        <p:nvSpPr>
          <p:cNvPr id="4" name="Slide Number Placeholder 3"/>
          <p:cNvSpPr>
            <a:spLocks noGrp="1"/>
          </p:cNvSpPr>
          <p:nvPr>
            <p:ph type="sldNum" sz="quarter" idx="10"/>
          </p:nvPr>
        </p:nvSpPr>
        <p:spPr/>
        <p:txBody>
          <a:bodyPr/>
          <a:lstStyle/>
          <a:p>
            <a:fld id="{D1B27B5B-C0E1-41FD-B827-F2EA2B4A83A6}" type="slidenum">
              <a:rPr lang="en-US" smtClean="0"/>
              <a:t>10</a:t>
            </a:fld>
            <a:endParaRPr lang="en-US"/>
          </a:p>
        </p:txBody>
      </p:sp>
    </p:spTree>
    <p:extLst>
      <p:ext uri="{BB962C8B-B14F-4D97-AF65-F5344CB8AC3E}">
        <p14:creationId xmlns:p14="http://schemas.microsoft.com/office/powerpoint/2010/main" val="36271955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 to pages 13 and 14 of the text.</a:t>
            </a:r>
          </a:p>
          <a:p>
            <a:pPr marL="171450" indent="-171450">
              <a:buFont typeface="Arial" panose="020B0604020202020204" pitchFamily="34" charset="0"/>
              <a:buChar char="•"/>
            </a:pPr>
            <a:r>
              <a:rPr lang="en-US" dirty="0"/>
              <a:t>Undertaking a literature review requires planning and preparation. A reviewer must be physically and emotionally ready and must have a plan of action.</a:t>
            </a:r>
          </a:p>
          <a:p>
            <a:pPr marL="171450" indent="-171450">
              <a:buFont typeface="Arial" panose="020B0604020202020204" pitchFamily="34" charset="0"/>
              <a:buChar char="•"/>
            </a:pPr>
            <a:r>
              <a:rPr lang="en-US" dirty="0"/>
              <a:t> Doing a literature review well demands a commitment to focused time and effort, which will probably require a fundamental reorganization of daily life. </a:t>
            </a:r>
          </a:p>
          <a:p>
            <a:pPr marL="171450" indent="-171450">
              <a:buFont typeface="Arial" panose="020B0604020202020204" pitchFamily="34" charset="0"/>
              <a:buChar char="•"/>
            </a:pPr>
            <a:r>
              <a:rPr lang="en-US" dirty="0"/>
              <a:t>It cannot take place “when time allows” because time would probably never allow.</a:t>
            </a:r>
          </a:p>
          <a:p>
            <a:pPr marL="171450" indent="-171450">
              <a:buFont typeface="Arial" panose="020B0604020202020204" pitchFamily="34" charset="0"/>
              <a:buChar char="•"/>
            </a:pPr>
            <a:r>
              <a:rPr lang="en-US" dirty="0"/>
              <a:t>Rather than trying to fit this new work into the already-busy day, you should seek creative solutions to reorganize the work schedule and the workplace. </a:t>
            </a:r>
          </a:p>
          <a:p>
            <a:endParaRPr lang="en-US" dirty="0"/>
          </a:p>
          <a:p>
            <a:r>
              <a:rPr lang="en-US" dirty="0"/>
              <a:t>First, organize a workspace free from distractions. You will need a computer with an Internet connection, copying and printing capability, notepads, writing instruments, and filing space. As with any complex project, the literature review demands concen­trated mental focus. Mental discipline, in turn, demands emotional balance. Make sure that your workspace supports this frame of mind. </a:t>
            </a:r>
          </a:p>
          <a:p>
            <a:endParaRPr lang="en-US" dirty="0"/>
          </a:p>
          <a:p>
            <a:r>
              <a:rPr lang="en-US" dirty="0"/>
              <a:t>You will also need at least one high-quality dictionary and a thesaurus. Reference works on research methods and writing skills can also be useful. Reference tools, while avail­able in hard copy, can now be found in abundance on the Internet and in your institution’s virtual library.</a:t>
            </a:r>
          </a:p>
          <a:p>
            <a:endParaRPr lang="en-US" dirty="0"/>
          </a:p>
          <a:p>
            <a:r>
              <a:rPr lang="en-US" dirty="0"/>
              <a:t>Having a plan decreases anxiety and ambiguity. It also increases pro­ductivity. Develop a three-tiered plan. </a:t>
            </a:r>
          </a:p>
          <a:p>
            <a:pPr marL="228600" indent="-228600">
              <a:buFont typeface="+mj-lt"/>
              <a:buAutoNum type="arabicPeriod"/>
            </a:pPr>
            <a:r>
              <a:rPr lang="en-US" dirty="0"/>
              <a:t>Create an overall project plan and timeline. </a:t>
            </a:r>
          </a:p>
          <a:p>
            <a:pPr marL="228600" indent="-228600">
              <a:buFont typeface="+mj-lt"/>
              <a:buAutoNum type="arabicPeriod"/>
            </a:pPr>
            <a:r>
              <a:rPr lang="en-US" dirty="0"/>
              <a:t> Subdivide the overall plan into sections that act as intermediate goals for the project. </a:t>
            </a:r>
          </a:p>
          <a:p>
            <a:pPr marL="228600" indent="-228600">
              <a:buFont typeface="+mj-lt"/>
              <a:buAutoNum type="arabicPeriod"/>
            </a:pPr>
            <a:r>
              <a:rPr lang="en-US" dirty="0"/>
              <a:t>Build daily plans from the subsections to schedule the work for each daily session. Remember, a plan implies a goal. Give yourself permission to modify your plan, but never proceed without one. Plans provide direction and organization. They build a structure to address the ambiguous and complex world of the literature review. Below are some suggestions for planning.</a:t>
            </a:r>
          </a:p>
          <a:p>
            <a:endParaRPr lang="en-US" dirty="0"/>
          </a:p>
          <a:p>
            <a:r>
              <a:rPr lang="en-US" dirty="0"/>
              <a:t>Here’s </a:t>
            </a:r>
            <a:r>
              <a:rPr lang="en-US" dirty="0" smtClean="0"/>
              <a:t>a </a:t>
            </a:r>
            <a:r>
              <a:rPr lang="en-US" dirty="0"/>
              <a:t>way to develop your plan and time schedule.</a:t>
            </a:r>
          </a:p>
          <a:p>
            <a:r>
              <a:rPr lang="en-US" dirty="0"/>
              <a:t>Use the literature review flowchart, pages 1 and 2 of the text, to form the overall plan.</a:t>
            </a:r>
          </a:p>
          <a:p>
            <a:pPr marL="228600" indent="-228600">
              <a:buFont typeface="+mj-lt"/>
              <a:buAutoNum type="arabicPeriod"/>
            </a:pPr>
            <a:r>
              <a:rPr lang="en-US" dirty="0"/>
              <a:t>First, estimate the available monthly project time. </a:t>
            </a:r>
          </a:p>
          <a:p>
            <a:pPr marL="228600" indent="-228600">
              <a:buFont typeface="+mj-lt"/>
              <a:buAutoNum type="arabicPeriod"/>
            </a:pPr>
            <a:r>
              <a:rPr lang="en-US" dirty="0"/>
              <a:t>Calculate this in hours. </a:t>
            </a:r>
          </a:p>
          <a:p>
            <a:pPr marL="228600" indent="-228600">
              <a:buFont typeface="+mj-lt"/>
              <a:buAutoNum type="arabicPeriod"/>
            </a:pPr>
            <a:r>
              <a:rPr lang="en-US" dirty="0"/>
              <a:t>Then, estimate the number of hours it will take to complete the tasks for each step of the literature review. If you are not comfort­able assigning task times, consult with colleagues or faculty who are experienced in literature research. Next, build an overall plan and timeline for the research. Be sure to include extra time for unplanned eventualities. </a:t>
            </a:r>
          </a:p>
          <a:p>
            <a:pPr marL="228600" indent="-228600">
              <a:buFont typeface="+mj-lt"/>
              <a:buAutoNum type="arabicPeriod"/>
            </a:pPr>
            <a:r>
              <a:rPr lang="en-US" dirty="0"/>
              <a:t>Subdivide the plan by benchmarks that will serve as intermediate goals for the research. These benchmarks can be time or task driven. A monthly design is one choice, if time is the measurement for progress. Use the steps of the literature review model if you use task completion as the measure of progress. </a:t>
            </a:r>
          </a:p>
          <a:p>
            <a:pPr marL="228600" indent="-228600">
              <a:buFont typeface="+mj-lt"/>
              <a:buAutoNum type="arabicPeriod"/>
            </a:pPr>
            <a:r>
              <a:rPr lang="en-US" dirty="0"/>
              <a:t>Put the benchmarks on a timeline, and readjust the overall plan as necessary. The benchmark division drives the work. It pro­vides a solid schedule that addresses the tasks. At this point, the work becomes tangible. </a:t>
            </a:r>
          </a:p>
          <a:p>
            <a:pPr marL="228600" indent="-228600">
              <a:buFont typeface="+mj-lt"/>
              <a:buAutoNum type="arabicPeriod"/>
            </a:pPr>
            <a:r>
              <a:rPr lang="en-US" dirty="0"/>
              <a:t>Build daily plans for action. Each work session must have its goals. If possible, schedule at least a 2-hour block of time for any work session. Early morning works best for many accomplished writers, allowing the reviewer to focus and concentrate more easily. Schedule quiet time with no interruptions. We recommend daily sessions. While 2-hour sessions each day may be impractical, daily work on the project is advantageous. Allowing extended time between work sessions will blur your focus. The literature review is a serious undertaking that builds one day at a time. You cannot succeed by leaving the work for the last minute. Of course, as you use the daily schedule, the benchmarks and the overall plan may need to change. </a:t>
            </a:r>
          </a:p>
        </p:txBody>
      </p:sp>
      <p:sp>
        <p:nvSpPr>
          <p:cNvPr id="4" name="Slide Number Placeholder 3"/>
          <p:cNvSpPr>
            <a:spLocks noGrp="1"/>
          </p:cNvSpPr>
          <p:nvPr>
            <p:ph type="sldNum" sz="quarter" idx="10"/>
          </p:nvPr>
        </p:nvSpPr>
        <p:spPr/>
        <p:txBody>
          <a:bodyPr/>
          <a:lstStyle/>
          <a:p>
            <a:fld id="{D1B27B5B-C0E1-41FD-B827-F2EA2B4A83A6}" type="slidenum">
              <a:rPr lang="en-US" smtClean="0"/>
              <a:t>11</a:t>
            </a:fld>
            <a:endParaRPr lang="en-US"/>
          </a:p>
        </p:txBody>
      </p:sp>
    </p:spTree>
    <p:extLst>
      <p:ext uri="{BB962C8B-B14F-4D97-AF65-F5344CB8AC3E}">
        <p14:creationId xmlns:p14="http://schemas.microsoft.com/office/powerpoint/2010/main" val="285195151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Speak to the slide. Refer to page 14 of the text.</a:t>
            </a:r>
          </a:p>
        </p:txBody>
      </p:sp>
      <p:sp>
        <p:nvSpPr>
          <p:cNvPr id="4" name="Slide Number Placeholder 3"/>
          <p:cNvSpPr>
            <a:spLocks noGrp="1"/>
          </p:cNvSpPr>
          <p:nvPr>
            <p:ph type="sldNum" sz="quarter" idx="10"/>
          </p:nvPr>
        </p:nvSpPr>
        <p:spPr/>
        <p:txBody>
          <a:bodyPr/>
          <a:lstStyle/>
          <a:p>
            <a:fld id="{D1B27B5B-C0E1-41FD-B827-F2EA2B4A83A6}" type="slidenum">
              <a:rPr lang="en-US" smtClean="0"/>
              <a:t>12</a:t>
            </a:fld>
            <a:endParaRPr lang="en-US"/>
          </a:p>
        </p:txBody>
      </p:sp>
    </p:spTree>
    <p:extLst>
      <p:ext uri="{BB962C8B-B14F-4D97-AF65-F5344CB8AC3E}">
        <p14:creationId xmlns:p14="http://schemas.microsoft.com/office/powerpoint/2010/main" val="15235612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might have missed it, but page 1 and page 2 of this book contain a mind map which depicts the process and procedures for doing a literature review. The flowchart’s major headings identify the six developmental steps that we have defined as the process for doing a literature review. You should further notice that the subtopics are divided into two categories. They are tasks and concepts. They are depicted in developmental sequences, as well. Simply put, each task identifies something you need to accomplish, while concepts describe and discuss the knowledge and skills you need to attain before you move on to do the tasks.</a:t>
            </a:r>
          </a:p>
          <a:p>
            <a:endParaRPr lang="en-US" dirty="0"/>
          </a:p>
          <a:p>
            <a:r>
              <a:rPr lang="en-US" dirty="0"/>
              <a:t>Not only does the flowchart illustrate the literature review process, but it also outlines the structure of the text. The major headings of the flowchart are aligned with the content </a:t>
            </a:r>
            <a:r>
              <a:rPr lang="en-US"/>
              <a:t>of </a:t>
            </a:r>
            <a:r>
              <a:rPr lang="en-US" smtClean="0"/>
              <a:t>Chapters </a:t>
            </a:r>
            <a:r>
              <a:rPr lang="en-US" dirty="0"/>
              <a:t>1 through 6 of the book. The subheadings are arranged in the same order as the major headings and subheadings of each chapter. </a:t>
            </a:r>
          </a:p>
          <a:p>
            <a:endParaRPr lang="en-US" dirty="0"/>
          </a:p>
          <a:p>
            <a:r>
              <a:rPr lang="en-US" dirty="0"/>
              <a:t>This flowchart can be used to get an overview of the literature reviewing process. It can be of particularly good use, when you are planning to do a literature review, specifically when you are developing your timeline for the work that needs to be done. See page 13 for discussion on how you could use this flowchart to plan your work.</a:t>
            </a:r>
          </a:p>
        </p:txBody>
      </p:sp>
      <p:sp>
        <p:nvSpPr>
          <p:cNvPr id="4" name="Slide Number Placeholder 3"/>
          <p:cNvSpPr>
            <a:spLocks noGrp="1"/>
          </p:cNvSpPr>
          <p:nvPr>
            <p:ph type="sldNum" sz="quarter" idx="10"/>
          </p:nvPr>
        </p:nvSpPr>
        <p:spPr/>
        <p:txBody>
          <a:bodyPr/>
          <a:lstStyle/>
          <a:p>
            <a:fld id="{D1B27B5B-C0E1-41FD-B827-F2EA2B4A83A6}" type="slidenum">
              <a:rPr lang="en-US" smtClean="0"/>
              <a:t>13</a:t>
            </a:fld>
            <a:endParaRPr lang="en-US"/>
          </a:p>
        </p:txBody>
      </p:sp>
    </p:spTree>
    <p:extLst>
      <p:ext uri="{BB962C8B-B14F-4D97-AF65-F5344CB8AC3E}">
        <p14:creationId xmlns:p14="http://schemas.microsoft.com/office/powerpoint/2010/main" val="25569407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presentation is an overview the of the material contained in the text. The presentation begins by defining the purpose and procedure for doing a literature review. Its also presents the personal dispositions necessary to complete a project of this scope and the reflection process used to manage and evaluate the quality and accuracy of the work. </a:t>
            </a:r>
          </a:p>
          <a:p>
            <a:endParaRPr lang="en-US" dirty="0"/>
          </a:p>
        </p:txBody>
      </p:sp>
      <p:sp>
        <p:nvSpPr>
          <p:cNvPr id="4" name="Slide Number Placeholder 3"/>
          <p:cNvSpPr>
            <a:spLocks noGrp="1"/>
          </p:cNvSpPr>
          <p:nvPr>
            <p:ph type="sldNum" sz="quarter"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00A428DB-082B-42CB-AA79-6CE83E43E345}" type="slidenum">
              <a:rPr kumimoji="0" lang="en-US"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2</a:t>
            </a:fld>
            <a:endParaRPr kumimoji="0" 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28762065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a:t>
            </a:r>
            <a:r>
              <a:rPr lang="en-US" dirty="0" smtClean="0"/>
              <a:t>take </a:t>
            </a:r>
            <a:r>
              <a:rPr lang="en-US" dirty="0"/>
              <a:t>a minute to </a:t>
            </a:r>
            <a:r>
              <a:rPr lang="en-US" dirty="0" smtClean="0"/>
              <a:t>break </a:t>
            </a:r>
            <a:r>
              <a:rPr lang="en-US" dirty="0"/>
              <a:t>down this definition, and discuss its key ideas. </a:t>
            </a:r>
          </a:p>
          <a:p>
            <a:endParaRPr lang="en-US" dirty="0"/>
          </a:p>
          <a:p>
            <a:r>
              <a:rPr lang="en-US" dirty="0"/>
              <a:t>The first being that a literature review is a written document. It is a written report that chronicles and makes the case for the results of your research of the literature on the study question posed. It contains the arguments you have built to define and justify the thesis concluded by your study. Where the study question requires a thesis that identifies and defines a research question for further study, it argues a problem of original research based on the literature reviewed, and it also argues the relevance and significance of the problem, as well as defining the appropriate research method to conduct the study.</a:t>
            </a:r>
          </a:p>
          <a:p>
            <a:endParaRPr lang="en-US" dirty="0"/>
          </a:p>
          <a:p>
            <a:r>
              <a:rPr lang="en-US" dirty="0"/>
              <a:t>The second key idea suggests that this report must also present a logically argued case. In other words, all conclusions or claims stated are logically backed up by appropriate evidence </a:t>
            </a:r>
            <a:r>
              <a:rPr lang="en-US" dirty="0" smtClean="0"/>
              <a:t>justify </a:t>
            </a:r>
            <a:r>
              <a:rPr lang="en-US" dirty="0"/>
              <a:t>the conclusion reached.</a:t>
            </a:r>
          </a:p>
          <a:p>
            <a:endParaRPr lang="en-US" dirty="0"/>
          </a:p>
          <a:p>
            <a:r>
              <a:rPr lang="en-US" dirty="0"/>
              <a:t>The third key idea presented states that the scope of this report should represent a comprehensive understanding of the current state of knowledge about the topic of study. Whether you're doing a masters thesis or a doctoral dissertation, due diligence must be exercised to ensure that the information you have gathered and analyzed represents the total understanding of the topic under study. </a:t>
            </a:r>
          </a:p>
          <a:p>
            <a:endParaRPr lang="en-US" dirty="0"/>
          </a:p>
          <a:p>
            <a:r>
              <a:rPr lang="en-US" dirty="0"/>
              <a:t>Finally, given you fulfilled the previous conditions, you have to present a persuasive </a:t>
            </a:r>
            <a:r>
              <a:rPr lang="en-US" dirty="0" smtClean="0"/>
              <a:t>argument—</a:t>
            </a:r>
            <a:r>
              <a:rPr lang="en-US" baseline="0" dirty="0" smtClean="0"/>
              <a:t> </a:t>
            </a:r>
            <a:r>
              <a:rPr lang="en-US" dirty="0" smtClean="0"/>
              <a:t>a </a:t>
            </a:r>
            <a:r>
              <a:rPr lang="en-US" dirty="0"/>
              <a:t>case that convinces the experts in the field of study that the study </a:t>
            </a:r>
            <a:r>
              <a:rPr lang="en-US" dirty="0" smtClean="0"/>
              <a:t>question–thesis</a:t>
            </a:r>
            <a:r>
              <a:rPr lang="en-US" baseline="0" dirty="0" smtClean="0"/>
              <a:t> </a:t>
            </a:r>
            <a:r>
              <a:rPr lang="en-US" dirty="0" smtClean="0"/>
              <a:t>is </a:t>
            </a:r>
            <a:r>
              <a:rPr lang="en-US" dirty="0"/>
              <a:t>a logical and reasonable position to take. </a:t>
            </a:r>
          </a:p>
          <a:p>
            <a:endParaRPr lang="en-US" dirty="0"/>
          </a:p>
          <a:p>
            <a:r>
              <a:rPr lang="en-US" dirty="0"/>
              <a:t>Given this understanding of what a literature review is, let's now talk about what it isn't. It is not an annotated bibliography, a litany of brief statements describing the positions and descriptions taken by pertinent authors  addressing your study question. It is not a book report, where you simply provide a running narrative of what experts </a:t>
            </a:r>
            <a:r>
              <a:rPr lang="en-US" dirty="0" smtClean="0"/>
              <a:t>have said </a:t>
            </a:r>
            <a:r>
              <a:rPr lang="en-US" dirty="0"/>
              <a:t>about your topic. It is not a data dump, where you simply gather all of the information you have acquired and randomly or awkwardly transfer it to paper without rhyme or reason. As my friend Bill </a:t>
            </a:r>
            <a:r>
              <a:rPr lang="en-US" dirty="0" err="1"/>
              <a:t>Bearley</a:t>
            </a:r>
            <a:r>
              <a:rPr lang="en-US" dirty="0"/>
              <a:t> used to say, “a data dump is pages and pages of words and phrases loosely held together by the paper they are printed on”.</a:t>
            </a:r>
          </a:p>
        </p:txBody>
      </p:sp>
      <p:sp>
        <p:nvSpPr>
          <p:cNvPr id="4" name="Slide Number Placeholder 3"/>
          <p:cNvSpPr>
            <a:spLocks noGrp="1"/>
          </p:cNvSpPr>
          <p:nvPr>
            <p:ph type="sldNum" sz="quarter" idx="10"/>
          </p:nvPr>
        </p:nvSpPr>
        <p:spPr>
          <a:xfrm>
            <a:off x="6369368" y="8893296"/>
            <a:ext cx="3066733" cy="469779"/>
          </a:xfrm>
        </p:spPr>
        <p:txBody>
          <a:bodyPr/>
          <a:lstStyle/>
          <a:p>
            <a:fld id="{D1B27B5B-C0E1-41FD-B827-F2EA2B4A83A6}" type="slidenum">
              <a:rPr lang="en-US" smtClean="0"/>
              <a:t>3</a:t>
            </a:fld>
            <a:endParaRPr lang="en-US" dirty="0"/>
          </a:p>
        </p:txBody>
      </p:sp>
    </p:spTree>
    <p:extLst>
      <p:ext uri="{BB962C8B-B14F-4D97-AF65-F5344CB8AC3E}">
        <p14:creationId xmlns:p14="http://schemas.microsoft.com/office/powerpoint/2010/main" val="39687223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 simple literature review (Figure I.1) gathers, documents, analyses, and draws conclusions about what is known about the study topic. Its purpose is to produce a position </a:t>
            </a:r>
            <a:r>
              <a:rPr lang="en-GB" dirty="0" smtClean="0"/>
              <a:t>(thesis </a:t>
            </a:r>
            <a:r>
              <a:rPr lang="en-GB" dirty="0"/>
              <a:t>statement) that reflects the current understanding about the study question.</a:t>
            </a:r>
            <a:endParaRPr lang="en-US" dirty="0"/>
          </a:p>
          <a:p>
            <a:endParaRPr lang="en-US" dirty="0"/>
          </a:p>
          <a:p>
            <a:r>
              <a:rPr lang="en-GB" dirty="0"/>
              <a:t>The simple literature review begins by:</a:t>
            </a:r>
          </a:p>
          <a:p>
            <a:pPr marL="228600" indent="-228600">
              <a:buAutoNum type="arabicParenBoth"/>
            </a:pPr>
            <a:r>
              <a:rPr lang="en-GB" dirty="0"/>
              <a:t>Selecting and identifying a research interest for inquiry. This is </a:t>
            </a:r>
            <a:r>
              <a:rPr lang="en-GB" dirty="0" smtClean="0"/>
              <a:t>called </a:t>
            </a:r>
            <a:r>
              <a:rPr lang="en-GB" dirty="0"/>
              <a:t>the preliminary study question. As you proceed, you narrow and refine this interest into a research topic, based on an initial exploration of the literature. </a:t>
            </a:r>
          </a:p>
          <a:p>
            <a:pPr marL="228600" indent="-228600">
              <a:buAutoNum type="arabicParenBoth"/>
            </a:pPr>
            <a:r>
              <a:rPr lang="en-GB" dirty="0"/>
              <a:t>The research topic is a clear and concise statement that defines and describes what will be researched. Its definition identifies and frames the scope of the literature review. </a:t>
            </a:r>
          </a:p>
          <a:p>
            <a:pPr marL="228600" indent="-228600">
              <a:buAutoNum type="arabicParenBoth"/>
            </a:pPr>
            <a:r>
              <a:rPr lang="en-GB" dirty="0"/>
              <a:t>The literature review canvasses the literature, documenting and cataloguing pertinent knowledge. From this information, it presents an evidence-based analysis of the present understanding of the topic. </a:t>
            </a:r>
          </a:p>
          <a:p>
            <a:pPr marL="228600" indent="-228600">
              <a:buAutoNum type="arabicParenBoth"/>
            </a:pPr>
            <a:r>
              <a:rPr lang="en-GB" dirty="0"/>
              <a:t>The product of the simple literature review is the development of a case that argues what is known about the topic. The case’s conclusion, the thesis statement, answers the question posed by the research interest. </a:t>
            </a:r>
          </a:p>
          <a:p>
            <a:pPr marL="228600" indent="-228600">
              <a:buAutoNum type="arabicParenBoth"/>
            </a:pPr>
            <a:endParaRPr lang="en-GB" dirty="0"/>
          </a:p>
          <a:p>
            <a:r>
              <a:rPr lang="en-GB" dirty="0"/>
              <a:t>Many class research assignments and master’s degree thesis projects require a simple literature review.</a:t>
            </a:r>
            <a:endParaRPr lang="en-US" dirty="0"/>
          </a:p>
          <a:p>
            <a:r>
              <a:rPr lang="en-GB" dirty="0"/>
              <a:t/>
            </a:r>
            <a:br>
              <a:rPr lang="en-GB" dirty="0"/>
            </a:br>
            <a:endParaRPr lang="en-US" dirty="0"/>
          </a:p>
        </p:txBody>
      </p:sp>
      <p:sp>
        <p:nvSpPr>
          <p:cNvPr id="4" name="Slide Number Placeholder 3"/>
          <p:cNvSpPr>
            <a:spLocks noGrp="1"/>
          </p:cNvSpPr>
          <p:nvPr>
            <p:ph type="sldNum" sz="quarter" idx="10"/>
          </p:nvPr>
        </p:nvSpPr>
        <p:spPr/>
        <p:txBody>
          <a:bodyPr/>
          <a:lstStyle/>
          <a:p>
            <a:fld id="{D1B27B5B-C0E1-41FD-B827-F2EA2B4A83A6}" type="slidenum">
              <a:rPr lang="en-US" smtClean="0"/>
              <a:t>4</a:t>
            </a:fld>
            <a:endParaRPr lang="en-US"/>
          </a:p>
        </p:txBody>
      </p:sp>
    </p:spTree>
    <p:extLst>
      <p:ext uri="{BB962C8B-B14F-4D97-AF65-F5344CB8AC3E}">
        <p14:creationId xmlns:p14="http://schemas.microsoft.com/office/powerpoint/2010/main" val="31597169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complex literature review (Figure I.2) has a different purpose and additional demands. It not only presents the current state of knowledge about a topic (the darkened four boxes of Figure I.2) but it also argues how this knowledge reasonably leads to a problem or to a question requiring original research.</a:t>
            </a:r>
            <a:endParaRPr lang="en-US" dirty="0"/>
          </a:p>
          <a:p>
            <a:endParaRPr lang="en-US" dirty="0"/>
          </a:p>
        </p:txBody>
      </p:sp>
      <p:sp>
        <p:nvSpPr>
          <p:cNvPr id="4" name="Slide Number Placeholder 3"/>
          <p:cNvSpPr>
            <a:spLocks noGrp="1"/>
          </p:cNvSpPr>
          <p:nvPr>
            <p:ph type="sldNum" sz="quarter" idx="10"/>
          </p:nvPr>
        </p:nvSpPr>
        <p:spPr/>
        <p:txBody>
          <a:bodyPr/>
          <a:lstStyle/>
          <a:p>
            <a:fld id="{D1B27B5B-C0E1-41FD-B827-F2EA2B4A83A6}" type="slidenum">
              <a:rPr lang="en-US" smtClean="0"/>
              <a:t>5</a:t>
            </a:fld>
            <a:endParaRPr lang="en-US"/>
          </a:p>
        </p:txBody>
      </p:sp>
    </p:spTree>
    <p:extLst>
      <p:ext uri="{BB962C8B-B14F-4D97-AF65-F5344CB8AC3E}">
        <p14:creationId xmlns:p14="http://schemas.microsoft.com/office/powerpoint/2010/main" val="35155121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r>
              <a:rPr lang="en-GB" dirty="0"/>
              <a:t>Critically thinking about an issue is a deliberate process. First, the subject of the inquiry must be recognized. It must be clearly defined and described. Once a clear definition of the subject in question is defined, information can be gathered about the topic. Once collected, this data is catalogued and organized in such a way </a:t>
            </a:r>
            <a:r>
              <a:rPr lang="en-GB" dirty="0" smtClean="0"/>
              <a:t>that </a:t>
            </a:r>
            <a:r>
              <a:rPr lang="en-GB" dirty="0"/>
              <a:t>some sense can be made of it. The data can then be interpreted and analysed to build the evidence or reasons to form conclusions. The conclusions formed present the logical case for answering the question first inquired about. Finally, the argument is examined; the researcher looks for holes in the reasoning and </a:t>
            </a:r>
            <a:r>
              <a:rPr lang="en-GB" dirty="0" smtClean="0"/>
              <a:t>weigh </a:t>
            </a:r>
            <a:r>
              <a:rPr lang="en-GB" dirty="0"/>
              <a:t>the conclusions drawn against competing alternatives. Once this process is completed, the answer can be shared with others.</a:t>
            </a:r>
            <a:endParaRPr lang="en-US" dirty="0"/>
          </a:p>
          <a:p>
            <a:pPr eaLnBrk="1" hangingPunct="1">
              <a:spcBef>
                <a:spcPct val="0"/>
              </a:spcBef>
            </a:pPr>
            <a:endParaRPr lang="en-US" altLang="en-US" dirty="0"/>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82803" indent="-300074">
              <a:spcBef>
                <a:spcPct val="30000"/>
              </a:spcBef>
              <a:defRPr sz="1200">
                <a:solidFill>
                  <a:schemeClr val="tx1"/>
                </a:solidFill>
                <a:latin typeface="Calibri" panose="020F0502020204030204" pitchFamily="34" charset="0"/>
              </a:defRPr>
            </a:lvl2pPr>
            <a:lvl3pPr marL="1205190" indent="-239734">
              <a:spcBef>
                <a:spcPct val="30000"/>
              </a:spcBef>
              <a:defRPr sz="1200">
                <a:solidFill>
                  <a:schemeClr val="tx1"/>
                </a:solidFill>
                <a:latin typeface="Calibri" panose="020F0502020204030204" pitchFamily="34" charset="0"/>
              </a:defRPr>
            </a:lvl3pPr>
            <a:lvl4pPr marL="1687919" indent="-239734">
              <a:spcBef>
                <a:spcPct val="30000"/>
              </a:spcBef>
              <a:defRPr sz="1200">
                <a:solidFill>
                  <a:schemeClr val="tx1"/>
                </a:solidFill>
                <a:latin typeface="Calibri" panose="020F0502020204030204" pitchFamily="34" charset="0"/>
              </a:defRPr>
            </a:lvl4pPr>
            <a:lvl5pPr marL="2170647" indent="-239734">
              <a:spcBef>
                <a:spcPct val="30000"/>
              </a:spcBef>
              <a:defRPr sz="1200">
                <a:solidFill>
                  <a:schemeClr val="tx1"/>
                </a:solidFill>
                <a:latin typeface="Calibri" panose="020F0502020204030204" pitchFamily="34" charset="0"/>
              </a:defRPr>
            </a:lvl5pPr>
            <a:lvl6pPr marL="2640328" indent="-239734" eaLnBrk="0" fontAlgn="base" hangingPunct="0">
              <a:spcBef>
                <a:spcPct val="30000"/>
              </a:spcBef>
              <a:spcAft>
                <a:spcPct val="0"/>
              </a:spcAft>
              <a:defRPr sz="1200">
                <a:solidFill>
                  <a:schemeClr val="tx1"/>
                </a:solidFill>
                <a:latin typeface="Calibri" panose="020F0502020204030204" pitchFamily="34" charset="0"/>
              </a:defRPr>
            </a:lvl6pPr>
            <a:lvl7pPr marL="3110010" indent="-239734" eaLnBrk="0" fontAlgn="base" hangingPunct="0">
              <a:spcBef>
                <a:spcPct val="30000"/>
              </a:spcBef>
              <a:spcAft>
                <a:spcPct val="0"/>
              </a:spcAft>
              <a:defRPr sz="1200">
                <a:solidFill>
                  <a:schemeClr val="tx1"/>
                </a:solidFill>
                <a:latin typeface="Calibri" panose="020F0502020204030204" pitchFamily="34" charset="0"/>
              </a:defRPr>
            </a:lvl7pPr>
            <a:lvl8pPr marL="3579692" indent="-239734" eaLnBrk="0" fontAlgn="base" hangingPunct="0">
              <a:spcBef>
                <a:spcPct val="30000"/>
              </a:spcBef>
              <a:spcAft>
                <a:spcPct val="0"/>
              </a:spcAft>
              <a:defRPr sz="1200">
                <a:solidFill>
                  <a:schemeClr val="tx1"/>
                </a:solidFill>
                <a:latin typeface="Calibri" panose="020F0502020204030204" pitchFamily="34" charset="0"/>
              </a:defRPr>
            </a:lvl8pPr>
            <a:lvl9pPr marL="4049373" indent="-239734"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74B02EBA-A5C0-4027-B01D-275689AA6DCC}" type="slidenum">
              <a:rPr lang="en-US" altLang="en-US">
                <a:latin typeface="Arial" panose="020B0604020202020204" pitchFamily="34" charset="0"/>
              </a:rPr>
              <a:pPr>
                <a:spcBef>
                  <a:spcPct val="0"/>
                </a:spcBef>
              </a:pPr>
              <a:t>6</a:t>
            </a:fld>
            <a:endParaRPr lang="en-US" altLang="en-US">
              <a:latin typeface="Arial" panose="020B0604020202020204" pitchFamily="34" charset="0"/>
            </a:endParaRPr>
          </a:p>
        </p:txBody>
      </p:sp>
    </p:spTree>
    <p:extLst>
      <p:ext uri="{BB962C8B-B14F-4D97-AF65-F5344CB8AC3E}">
        <p14:creationId xmlns:p14="http://schemas.microsoft.com/office/powerpoint/2010/main" val="19902942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bwMode="auto">
          <a:xfrm>
            <a:off x="1328738" y="415925"/>
            <a:ext cx="4213225" cy="316071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p:cNvSpPr>
            <a:spLocks noGrp="1"/>
          </p:cNvSpPr>
          <p:nvPr>
            <p:ph type="body" idx="1"/>
          </p:nvPr>
        </p:nvSpPr>
        <p:spPr bwMode="auto">
          <a:xfrm>
            <a:off x="235903" y="3745230"/>
            <a:ext cx="6718306" cy="54097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28600" indent="-228600">
              <a:buFont typeface="+mj-lt"/>
              <a:buAutoNum type="arabicPeriod"/>
            </a:pPr>
            <a:r>
              <a:rPr lang="en-US" sz="1100" dirty="0"/>
              <a:t>A successful research topic usually begins with a compelling interest about a problem, whether it emanates from the field or from previous research. This topic must be stated as a well-defined question accessible to a specific academic discipline. When the interest is </a:t>
            </a:r>
            <a:r>
              <a:rPr lang="en-US" sz="1100" dirty="0" smtClean="0"/>
              <a:t>field-based</a:t>
            </a:r>
            <a:r>
              <a:rPr lang="en-US" sz="1100" dirty="0"/>
              <a:t>, refinements most likely must be made to form it into a well-defined question.  That interest must be translated from everyday language into the concepts and wording that define a researchable topic. Three steps are taken to reach this transformation. Specifying the language, </a:t>
            </a:r>
            <a:r>
              <a:rPr lang="en-US" sz="1100" dirty="0" smtClean="0"/>
              <a:t>refining </a:t>
            </a:r>
            <a:r>
              <a:rPr lang="en-US" sz="1100" dirty="0"/>
              <a:t>the focus of the interest, and selecting the academic vantage point.</a:t>
            </a:r>
          </a:p>
          <a:p>
            <a:pPr marL="228600" indent="-228600">
              <a:buFont typeface="+mj-lt"/>
              <a:buAutoNum type="arabicPeriod"/>
            </a:pPr>
            <a:r>
              <a:rPr lang="en-US" sz="1100" dirty="0"/>
              <a:t>To argue your thesis successfully, you first need to form, then to present your case. To form your case, you need to arrange these claims logically. To present your case, you need to organize the relevant data into a body of evidence that explains what is known about the topic.</a:t>
            </a:r>
          </a:p>
          <a:p>
            <a:pPr marL="228600" indent="-228600">
              <a:buFont typeface="+mj-lt"/>
              <a:buAutoNum type="arabicPeriod"/>
            </a:pPr>
            <a:r>
              <a:rPr lang="en-US" sz="1100" dirty="0"/>
              <a:t>A literature search determines what information will be in the review. It does this by winnowing the information to only the data that </a:t>
            </a:r>
            <a:r>
              <a:rPr lang="en-US" sz="1100" dirty="0" smtClean="0"/>
              <a:t>provides </a:t>
            </a:r>
            <a:r>
              <a:rPr lang="en-US" sz="1100" dirty="0"/>
              <a:t>the strongest evidence to support the thesis. When searching the literature, you must: preview, </a:t>
            </a:r>
            <a:r>
              <a:rPr lang="en-US" sz="1100" dirty="0" smtClean="0"/>
              <a:t>select</a:t>
            </a:r>
            <a:r>
              <a:rPr lang="en-US" sz="1100" dirty="0"/>
              <a:t>, and organize the data for study.  Use the skills of skimming, scanning, and mapping the data. </a:t>
            </a:r>
          </a:p>
          <a:p>
            <a:pPr marL="228600" indent="-228600">
              <a:buFont typeface="+mj-lt"/>
              <a:buAutoNum type="arabicPeriod"/>
            </a:pPr>
            <a:r>
              <a:rPr lang="en-US" sz="1100" dirty="0"/>
              <a:t>The literature survey assembles, synthesizes, and analyzes the data to form the argument about the current knowledge on the topic. The evidence creates a logical and defensible set of conclusions or claims. These conclusions, called the “argument of discovery,” provide the basis for addressing the research question. </a:t>
            </a:r>
          </a:p>
          <a:p>
            <a:pPr marL="228600" indent="-228600">
              <a:buFont typeface="+mj-lt"/>
              <a:buAutoNum type="arabicPeriod"/>
            </a:pPr>
            <a:r>
              <a:rPr lang="en-US" sz="1100" dirty="0"/>
              <a:t>The literature critique interprets the current understanding of the topic. It analyzes how previous knowledge answers the research question.</a:t>
            </a:r>
          </a:p>
          <a:p>
            <a:pPr marL="228600" indent="-228600">
              <a:buFont typeface="+mj-lt"/>
              <a:buAutoNum type="arabicPeriod"/>
            </a:pPr>
            <a:r>
              <a:rPr lang="en-US" sz="1100" dirty="0"/>
              <a:t>Thesis writing transforms the research project into a written document. Through composing, molding, and refining, the written literature review becomes a work that accurately conveys the research, and that can be understood by the intended audience. Thesis writing requires: </a:t>
            </a:r>
            <a:r>
              <a:rPr lang="en-US" sz="1100" dirty="0" smtClean="0"/>
              <a:t>writing</a:t>
            </a:r>
            <a:r>
              <a:rPr lang="en-US" sz="1100" dirty="0"/>
              <a:t>, auditing, and editing. Repeated editing creates the polished final composition.</a:t>
            </a:r>
          </a:p>
          <a:p>
            <a:endParaRPr lang="en-US" sz="1100" dirty="0"/>
          </a:p>
          <a:p>
            <a:endParaRPr lang="en-US" sz="1100" dirty="0"/>
          </a:p>
          <a:p>
            <a:endParaRPr lang="en-US" sz="1100" dirty="0"/>
          </a:p>
          <a:p>
            <a:endParaRPr lang="en-US" sz="1100" dirty="0"/>
          </a:p>
          <a:p>
            <a:endParaRPr lang="en-US" sz="1100" dirty="0"/>
          </a:p>
          <a:p>
            <a:pPr lvl="2"/>
            <a:endParaRPr lang="en-US" sz="1100" dirty="0"/>
          </a:p>
          <a:p>
            <a:pPr eaLnBrk="1" hangingPunct="1">
              <a:spcBef>
                <a:spcPct val="0"/>
              </a:spcBef>
            </a:pPr>
            <a:endParaRPr lang="en-US" altLang="en-US" dirty="0"/>
          </a:p>
        </p:txBody>
      </p:sp>
      <p:sp>
        <p:nvSpPr>
          <p:cNvPr id="4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82803" indent="-300074">
              <a:spcBef>
                <a:spcPct val="30000"/>
              </a:spcBef>
              <a:defRPr sz="1200">
                <a:solidFill>
                  <a:schemeClr val="tx1"/>
                </a:solidFill>
                <a:latin typeface="Calibri" panose="020F0502020204030204" pitchFamily="34" charset="0"/>
              </a:defRPr>
            </a:lvl2pPr>
            <a:lvl3pPr marL="1205190" indent="-239734">
              <a:spcBef>
                <a:spcPct val="30000"/>
              </a:spcBef>
              <a:defRPr sz="1200">
                <a:solidFill>
                  <a:schemeClr val="tx1"/>
                </a:solidFill>
                <a:latin typeface="Calibri" panose="020F0502020204030204" pitchFamily="34" charset="0"/>
              </a:defRPr>
            </a:lvl3pPr>
            <a:lvl4pPr marL="1687919" indent="-239734">
              <a:spcBef>
                <a:spcPct val="30000"/>
              </a:spcBef>
              <a:defRPr sz="1200">
                <a:solidFill>
                  <a:schemeClr val="tx1"/>
                </a:solidFill>
                <a:latin typeface="Calibri" panose="020F0502020204030204" pitchFamily="34" charset="0"/>
              </a:defRPr>
            </a:lvl4pPr>
            <a:lvl5pPr marL="2170647" indent="-239734">
              <a:spcBef>
                <a:spcPct val="30000"/>
              </a:spcBef>
              <a:defRPr sz="1200">
                <a:solidFill>
                  <a:schemeClr val="tx1"/>
                </a:solidFill>
                <a:latin typeface="Calibri" panose="020F0502020204030204" pitchFamily="34" charset="0"/>
              </a:defRPr>
            </a:lvl5pPr>
            <a:lvl6pPr marL="2640328" indent="-239734" eaLnBrk="0" fontAlgn="base" hangingPunct="0">
              <a:spcBef>
                <a:spcPct val="30000"/>
              </a:spcBef>
              <a:spcAft>
                <a:spcPct val="0"/>
              </a:spcAft>
              <a:defRPr sz="1200">
                <a:solidFill>
                  <a:schemeClr val="tx1"/>
                </a:solidFill>
                <a:latin typeface="Calibri" panose="020F0502020204030204" pitchFamily="34" charset="0"/>
              </a:defRPr>
            </a:lvl6pPr>
            <a:lvl7pPr marL="3110010" indent="-239734" eaLnBrk="0" fontAlgn="base" hangingPunct="0">
              <a:spcBef>
                <a:spcPct val="30000"/>
              </a:spcBef>
              <a:spcAft>
                <a:spcPct val="0"/>
              </a:spcAft>
              <a:defRPr sz="1200">
                <a:solidFill>
                  <a:schemeClr val="tx1"/>
                </a:solidFill>
                <a:latin typeface="Calibri" panose="020F0502020204030204" pitchFamily="34" charset="0"/>
              </a:defRPr>
            </a:lvl7pPr>
            <a:lvl8pPr marL="3579692" indent="-239734" eaLnBrk="0" fontAlgn="base" hangingPunct="0">
              <a:spcBef>
                <a:spcPct val="30000"/>
              </a:spcBef>
              <a:spcAft>
                <a:spcPct val="0"/>
              </a:spcAft>
              <a:defRPr sz="1200">
                <a:solidFill>
                  <a:schemeClr val="tx1"/>
                </a:solidFill>
                <a:latin typeface="Calibri" panose="020F0502020204030204" pitchFamily="34" charset="0"/>
              </a:defRPr>
            </a:lvl8pPr>
            <a:lvl9pPr marL="4049373" indent="-239734"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5D3C96CF-5069-4344-B866-085E0E41DE67}" type="slidenum">
              <a:rPr lang="en-US" altLang="en-US" smtClean="0">
                <a:latin typeface="Arial" panose="020B0604020202020204" pitchFamily="34" charset="0"/>
              </a:rPr>
              <a:pPr>
                <a:spcBef>
                  <a:spcPct val="0"/>
                </a:spcBef>
              </a:pPr>
              <a:t>7</a:t>
            </a:fld>
            <a:endParaRPr lang="en-US" altLang="en-US">
              <a:latin typeface="Arial" panose="020B0604020202020204" pitchFamily="34" charset="0"/>
            </a:endParaRPr>
          </a:p>
        </p:txBody>
      </p:sp>
    </p:spTree>
    <p:extLst>
      <p:ext uri="{BB962C8B-B14F-4D97-AF65-F5344CB8AC3E}">
        <p14:creationId xmlns:p14="http://schemas.microsoft.com/office/powerpoint/2010/main" val="2189383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000" dirty="0"/>
              <a:t>Your mental and emotional state plays a vital role in the work you undertake. If these states are negative, a successful outcome is doubtful. As discussed earlier, doing a literature review is an application of a critical-thinking process. The act of critical thinking, however, is not just a process, but also a mindset—a particular mental and emotional state. This mindset or dispo­sitions, as we call them in education, </a:t>
            </a:r>
            <a:r>
              <a:rPr lang="en-US" sz="1000" dirty="0" smtClean="0"/>
              <a:t>define </a:t>
            </a:r>
            <a:r>
              <a:rPr lang="en-US" sz="1000" dirty="0"/>
              <a:t>how you choose to be and to act, when working on a task such as a literature review. </a:t>
            </a:r>
          </a:p>
          <a:p>
            <a:endParaRPr lang="en-US" sz="1000" b="1" u="sng" dirty="0"/>
          </a:p>
          <a:p>
            <a:r>
              <a:rPr lang="en-US" sz="1000" b="1" u="sng" dirty="0"/>
              <a:t>Intellectual Dispositions .</a:t>
            </a:r>
            <a:endParaRPr lang="en-US" sz="1000" u="sng" dirty="0"/>
          </a:p>
          <a:p>
            <a:r>
              <a:rPr lang="en-US" sz="1000" dirty="0"/>
              <a:t>Intellectual dispositions describe the type of thinking a person chooses to use when engaging in a task. A critical thinker chooses to be: </a:t>
            </a:r>
          </a:p>
          <a:p>
            <a:endParaRPr lang="en-US" sz="1000" dirty="0"/>
          </a:p>
          <a:p>
            <a:pPr lvl="0"/>
            <a:r>
              <a:rPr lang="en-US" sz="1000" b="1" i="1" dirty="0"/>
              <a:t>Inquisitive. </a:t>
            </a:r>
            <a:r>
              <a:rPr lang="en-US" sz="1000" dirty="0"/>
              <a:t>Curious. Having an enquiring mind, a natural curiosity, and a fundamental need to learn and to discover. Critical thinkers continually approach all problems with questions such as “Why?” “What if?” and “Is it true?” These questions and others like them stimulate the inquiry and fuel the critical-thinking process. </a:t>
            </a:r>
          </a:p>
          <a:p>
            <a:pPr lvl="0"/>
            <a:r>
              <a:rPr lang="en-US" sz="1000" b="1" i="1" dirty="0"/>
              <a:t>Skeptical. </a:t>
            </a:r>
            <a:r>
              <a:rPr lang="en-US" sz="1000" dirty="0"/>
              <a:t>Critical thinkers are constantly raising questions. This thinker advances with skepticism and questions everything. They reflect and continually ask: What is being said? What does it mean? Is it supported by good evidence? Are the conclu­sions reasonably and logically drawn? These thinkers maintain a healthy disregard for accepted positions and question the factual and logical basis for any conclusions. </a:t>
            </a:r>
            <a:br>
              <a:rPr lang="en-US" sz="1000" dirty="0"/>
            </a:br>
            <a:r>
              <a:rPr lang="en-US" sz="1000" b="1" i="1" dirty="0"/>
              <a:t>Independent. </a:t>
            </a:r>
            <a:r>
              <a:rPr lang="en-US" sz="1000" dirty="0"/>
              <a:t>Critical thinkers think for themselves. They raise questions, find the relevant information, build reasoned positions, and develop their own conclusions. Critical thinkers are not satisfied until they truly understand both the issue under consideration and a reasonable response that addresses it. </a:t>
            </a:r>
          </a:p>
          <a:p>
            <a:pPr lvl="0"/>
            <a:r>
              <a:rPr lang="en-US" sz="1000" b="1" i="1" dirty="0"/>
              <a:t>Honest. </a:t>
            </a:r>
            <a:r>
              <a:rPr lang="en-US" sz="1000" dirty="0"/>
              <a:t>Critical thinkers hold themselves accountable for their biases, viewpoints, and the conclusions taken. They continually examine and reflect on the veracity of their positions, while considering new facts and ideas. They suspend judgment and can adjust and reject their initial opinions and positions when new facts become known. </a:t>
            </a:r>
          </a:p>
          <a:p>
            <a:endParaRPr lang="en-US" sz="1000" b="1" u="sng" dirty="0"/>
          </a:p>
          <a:p>
            <a:r>
              <a:rPr lang="en-US" sz="1000" b="1" u="sng" dirty="0"/>
              <a:t>Action Dispositions.</a:t>
            </a:r>
          </a:p>
          <a:p>
            <a:r>
              <a:rPr lang="en-US" sz="1000" dirty="0" smtClean="0"/>
              <a:t>Action </a:t>
            </a:r>
            <a:r>
              <a:rPr lang="en-US" sz="1000" dirty="0"/>
              <a:t>dispositions describe the behaviors and traits exhibited by a critical thinker engaged in a task. Critical thinkers exercise: </a:t>
            </a:r>
          </a:p>
          <a:p>
            <a:endParaRPr lang="en-US" sz="1000" dirty="0"/>
          </a:p>
          <a:p>
            <a:pPr lvl="0"/>
            <a:r>
              <a:rPr lang="en-US" sz="1000" b="1" i="1" dirty="0"/>
              <a:t>Persistence</a:t>
            </a:r>
            <a:r>
              <a:rPr lang="en-US" sz="1000" b="1" dirty="0"/>
              <a:t>. </a:t>
            </a:r>
            <a:r>
              <a:rPr lang="en-US" sz="1000" dirty="0"/>
              <a:t>Diligence. They stay with a project until it is completed. They are dogged about seeking relevant information, follow­ing all leads, and exhausting all possibilities. </a:t>
            </a:r>
          </a:p>
          <a:p>
            <a:pPr lvl="0"/>
            <a:r>
              <a:rPr lang="en-US" sz="1000" b="1" i="1" dirty="0"/>
              <a:t>Patience. </a:t>
            </a:r>
            <a:r>
              <a:rPr lang="en-US" sz="1000" dirty="0"/>
              <a:t>Critical thinkers take the time necessary to carefully and thoroughly complete their work. They calmly and deliberately work through the task. They strive to be precise. </a:t>
            </a:r>
            <a:br>
              <a:rPr lang="en-US" sz="1000" dirty="0"/>
            </a:br>
            <a:r>
              <a:rPr lang="en-US" sz="1000" b="1" i="1" dirty="0"/>
              <a:t>Deliberation</a:t>
            </a:r>
            <a:r>
              <a:rPr lang="en-US" sz="1000" b="1" dirty="0"/>
              <a:t>. </a:t>
            </a:r>
            <a:r>
              <a:rPr lang="en-US" sz="1000" dirty="0"/>
              <a:t>Focused. They maintain orderliness when working with complex tasks. They recognize their limitations and strive to correct their discrepancies. They look for connections and patterns in the data when reviewing information. They take care to see both the trees and the forest. </a:t>
            </a:r>
          </a:p>
          <a:p>
            <a:pPr lvl="0"/>
            <a:r>
              <a:rPr lang="en-US" sz="1000" b="1" i="1" dirty="0"/>
              <a:t>Collegiality. </a:t>
            </a:r>
            <a:r>
              <a:rPr lang="en-US" sz="1000" dirty="0"/>
              <a:t>Critical thinkers are able to share ideas and conclusions with others for feedback and evaluation. They seek out the criticism of others with the knowledge that sharing their information confirms or improves it. </a:t>
            </a:r>
          </a:p>
          <a:p>
            <a:endParaRPr lang="en-US" sz="1000" b="1" u="sng" dirty="0"/>
          </a:p>
          <a:p>
            <a:r>
              <a:rPr lang="en-US" sz="1000" b="1" u="sng" dirty="0"/>
              <a:t>Decision-making Dispositions </a:t>
            </a:r>
            <a:endParaRPr lang="en-US" sz="1000" u="sng" dirty="0"/>
          </a:p>
          <a:p>
            <a:r>
              <a:rPr lang="en-US" sz="1000" dirty="0"/>
              <a:t>Decision-making dispositions are the thought processes used when solving problems and deciding the directions to pursue when engaging in a task. They are:</a:t>
            </a:r>
            <a:r>
              <a:rPr lang="en-US" sz="1000" b="1" dirty="0"/>
              <a:t> </a:t>
            </a:r>
          </a:p>
          <a:p>
            <a:endParaRPr lang="en-US" sz="1000" dirty="0"/>
          </a:p>
          <a:p>
            <a:r>
              <a:rPr lang="en-US" sz="1000" b="1" i="1" dirty="0"/>
              <a:t>Reasoned and logical thinking</a:t>
            </a:r>
            <a:r>
              <a:rPr lang="en-US" sz="1000" b="1" dirty="0"/>
              <a:t>. </a:t>
            </a:r>
            <a:r>
              <a:rPr lang="en-US" sz="1000" dirty="0"/>
              <a:t>Critical thinkers employ rational thinking. They weigh all data for veracity and value. They seek evidence, examine the pros and cons of any question. They trust the process of reasoned thinking, evidence building, and rational arguments to make their decisions. </a:t>
            </a:r>
          </a:p>
          <a:p>
            <a:pPr lvl="0"/>
            <a:r>
              <a:rPr lang="en-US" sz="1000" b="1" i="1" dirty="0"/>
              <a:t>Circumspect thinking</a:t>
            </a:r>
            <a:r>
              <a:rPr lang="en-US" sz="1000" b="1" dirty="0"/>
              <a:t>. </a:t>
            </a:r>
            <a:r>
              <a:rPr lang="en-US" sz="1000" dirty="0"/>
              <a:t>Always open-minded, considering and learning from divergent viewpoints. They strive to maintain objectivity and avoid predetermined conclusions. The critical thinker waits, seeing all results of an inquiry, weighing the value of each piece of evidence and each position taken, before taking a position. When taking a position, this thinker maintains flexibility in considering alternatives. The critical thinker reflects continually. </a:t>
            </a:r>
          </a:p>
          <a:p>
            <a:pPr lvl="0"/>
            <a:endParaRPr lang="en-US" sz="1000" dirty="0"/>
          </a:p>
          <a:p>
            <a:r>
              <a:rPr lang="en-US" sz="1000" dirty="0"/>
              <a:t> </a:t>
            </a:r>
          </a:p>
          <a:p>
            <a:pPr lvl="0"/>
            <a:endParaRPr lang="en-US" dirty="0"/>
          </a:p>
          <a:p>
            <a:endParaRPr lang="en-US" dirty="0"/>
          </a:p>
        </p:txBody>
      </p:sp>
      <p:sp>
        <p:nvSpPr>
          <p:cNvPr id="4" name="Slide Number Placeholder 3"/>
          <p:cNvSpPr>
            <a:spLocks noGrp="1"/>
          </p:cNvSpPr>
          <p:nvPr>
            <p:ph type="sldNum" sz="quarter" idx="10"/>
          </p:nvPr>
        </p:nvSpPr>
        <p:spPr/>
        <p:txBody>
          <a:bodyPr/>
          <a:lstStyle/>
          <a:p>
            <a:fld id="{D1B27B5B-C0E1-41FD-B827-F2EA2B4A83A6}" type="slidenum">
              <a:rPr lang="en-US" smtClean="0"/>
              <a:t>8</a:t>
            </a:fld>
            <a:endParaRPr lang="en-US"/>
          </a:p>
        </p:txBody>
      </p:sp>
    </p:spTree>
    <p:extLst>
      <p:ext uri="{BB962C8B-B14F-4D97-AF65-F5344CB8AC3E}">
        <p14:creationId xmlns:p14="http://schemas.microsoft.com/office/powerpoint/2010/main" val="2253171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from the slide and refer pages 12 and 13 of the text for any additional information you would like to add.</a:t>
            </a:r>
          </a:p>
          <a:p>
            <a:endParaRPr lang="en-US" dirty="0"/>
          </a:p>
          <a:p>
            <a:r>
              <a:rPr lang="en-US" dirty="0"/>
              <a:t>Close with :</a:t>
            </a:r>
          </a:p>
          <a:p>
            <a:r>
              <a:rPr lang="en-US" dirty="0"/>
              <a:t>You will notice that the process of reflective oversight is presented as a Venn diagram. Each of the three activities: self-regulation, self correction, and self-assessment, while unique unto themselves, most often operate in a combined fashion. Self-regulation is a constant mental activity that directs us to reflect on how we are thinking and the work we are doing. As we regulate ourselves, we assess the quality of our thinking and the orthodoxy of what we are doing. This process is really a discrepancy analysis where we reflect on: what is?, what </a:t>
            </a:r>
            <a:r>
              <a:rPr lang="en-US" dirty="0" smtClean="0"/>
              <a:t>should it </a:t>
            </a:r>
            <a:r>
              <a:rPr lang="en-US" dirty="0"/>
              <a:t>be?, and what is the difference between the two. Once the discrepancies become apparent, they lead to the process of </a:t>
            </a:r>
            <a:r>
              <a:rPr lang="en-US" dirty="0" smtClean="0"/>
              <a:t>self-correction</a:t>
            </a:r>
            <a:r>
              <a:rPr lang="en-US" dirty="0"/>
              <a:t>, but we take the steps necessary to adjust our thinking or doing to meet our appropriate goals and standards. You might know this process of reflective oversight by another term. It is called metacognition.</a:t>
            </a:r>
          </a:p>
        </p:txBody>
      </p:sp>
      <p:sp>
        <p:nvSpPr>
          <p:cNvPr id="4" name="Slide Number Placeholder 3"/>
          <p:cNvSpPr>
            <a:spLocks noGrp="1"/>
          </p:cNvSpPr>
          <p:nvPr>
            <p:ph type="sldNum" sz="quarter" idx="10"/>
          </p:nvPr>
        </p:nvSpPr>
        <p:spPr/>
        <p:txBody>
          <a:bodyPr/>
          <a:lstStyle/>
          <a:p>
            <a:fld id="{D1B27B5B-C0E1-41FD-B827-F2EA2B4A83A6}" type="slidenum">
              <a:rPr lang="en-US" smtClean="0"/>
              <a:t>9</a:t>
            </a:fld>
            <a:endParaRPr lang="en-US"/>
          </a:p>
        </p:txBody>
      </p:sp>
    </p:spTree>
    <p:extLst>
      <p:ext uri="{BB962C8B-B14F-4D97-AF65-F5344CB8AC3E}">
        <p14:creationId xmlns:p14="http://schemas.microsoft.com/office/powerpoint/2010/main" val="164898545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08883"/>
            <a:ext cx="5292739" cy="2306126"/>
          </a:xfrm>
        </p:spPr>
        <p:txBody>
          <a:bodyPr/>
          <a:lstStyle>
            <a:lvl1pPr algn="l">
              <a:defRPr>
                <a:solidFill>
                  <a:schemeClr val="bg1"/>
                </a:solidFill>
                <a:latin typeface="Palatino Linotype" panose="02040502050505030304" pitchFamily="18" charset="0"/>
              </a:defRPr>
            </a:lvl1pPr>
          </a:lstStyle>
          <a:p>
            <a:r>
              <a:rPr lang="en-US" dirty="0"/>
              <a:t>Click to edit Master title style</a:t>
            </a:r>
          </a:p>
        </p:txBody>
      </p:sp>
      <p:sp>
        <p:nvSpPr>
          <p:cNvPr id="3"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latin typeface="Palatino Linotype" panose="0204050205050503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453193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Palatino Linotype" panose="0204050205050503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Palatino Linotype" panose="02040502050505030304" pitchFamily="18" charset="0"/>
              </a:defRPr>
            </a:lvl1pPr>
            <a:lvl2pPr>
              <a:defRPr sz="2000">
                <a:latin typeface="Palatino Linotype" panose="02040502050505030304" pitchFamily="18" charset="0"/>
              </a:defRPr>
            </a:lvl2pPr>
            <a:lvl3pPr>
              <a:defRPr sz="1800">
                <a:latin typeface="Palatino Linotype" panose="02040502050505030304" pitchFamily="18" charset="0"/>
              </a:defRPr>
            </a:lvl3pPr>
            <a:lvl4pPr>
              <a:defRPr sz="1600">
                <a:latin typeface="Palatino Linotype" panose="02040502050505030304" pitchFamily="18" charset="0"/>
              </a:defRPr>
            </a:lvl4pPr>
            <a:lvl5pPr>
              <a:defRPr sz="1600">
                <a:latin typeface="Palatino Linotype" panose="02040502050505030304" pitchFamily="18"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atin typeface="Palatino Linotype" panose="02040502050505030304" pitchFamily="18" charset="0"/>
              </a:defRPr>
            </a:lvl1pPr>
            <a:lvl2pPr>
              <a:defRPr sz="2000">
                <a:latin typeface="Palatino Linotype" panose="02040502050505030304" pitchFamily="18" charset="0"/>
              </a:defRPr>
            </a:lvl2pPr>
            <a:lvl3pPr>
              <a:defRPr sz="1800">
                <a:latin typeface="Palatino Linotype" panose="02040502050505030304" pitchFamily="18" charset="0"/>
              </a:defRPr>
            </a:lvl3pPr>
            <a:lvl4pPr>
              <a:defRPr sz="1600">
                <a:latin typeface="Palatino Linotype" panose="02040502050505030304" pitchFamily="18" charset="0"/>
              </a:defRPr>
            </a:lvl4pPr>
            <a:lvl5pPr>
              <a:defRPr sz="1600">
                <a:latin typeface="Palatino Linotype" panose="02040502050505030304" pitchFamily="18"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34D32E49-086E-214C-84DF-38EB4833D748}" type="datetimeFigureOut">
              <a:rPr lang="en-US" smtClean="0"/>
              <a:t>11/8/2016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5959856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7206881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D32E49-086E-214C-84DF-38EB4833D748}" type="datetimeFigureOut">
              <a:rPr lang="en-US" smtClean="0"/>
              <a:t>11/8/2016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0555497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atin typeface="Palatino Linotype" panose="02040502050505030304" pitchFamily="18" charset="0"/>
              </a:defRPr>
            </a:lvl1pPr>
            <a:lvl2pPr>
              <a:defRPr sz="2800">
                <a:latin typeface="Palatino Linotype" panose="02040502050505030304" pitchFamily="18" charset="0"/>
              </a:defRPr>
            </a:lvl2pPr>
            <a:lvl3pPr>
              <a:defRPr sz="2400">
                <a:latin typeface="Palatino Linotype" panose="02040502050505030304" pitchFamily="18" charset="0"/>
              </a:defRPr>
            </a:lvl3pPr>
            <a:lvl4pPr>
              <a:defRPr sz="2000">
                <a:latin typeface="Palatino Linotype" panose="02040502050505030304" pitchFamily="18" charset="0"/>
              </a:defRPr>
            </a:lvl4pPr>
            <a:lvl5pPr>
              <a:defRPr sz="2000">
                <a:latin typeface="Palatino Linotype" panose="02040502050505030304" pitchFamily="18"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02148488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Palatino Linotype" panose="02040502050505030304" pitchFamily="18" charset="0"/>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Palatino Linotype" panose="0204050205050503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9108588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0479910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4013383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1" y="1308883"/>
            <a:ext cx="5292739" cy="2306126"/>
          </a:xfrm>
        </p:spPr>
        <p:txBody>
          <a:bodyPr/>
          <a:lstStyle>
            <a:lvl1pPr algn="l">
              <a:defRPr>
                <a:solidFill>
                  <a:schemeClr val="bg1"/>
                </a:solidFill>
                <a:latin typeface="Palatino Linotype" panose="02040502050505030304" pitchFamily="18" charset="0"/>
              </a:defRPr>
            </a:lvl1pPr>
          </a:lstStyle>
          <a:p>
            <a:r>
              <a:rPr lang="en-US" dirty="0"/>
              <a:t>Click to edit Master title style</a:t>
            </a:r>
          </a:p>
        </p:txBody>
      </p:sp>
      <p:sp>
        <p:nvSpPr>
          <p:cNvPr id="3" name="Subtitle 2"/>
          <p:cNvSpPr>
            <a:spLocks noGrp="1"/>
          </p:cNvSpPr>
          <p:nvPr>
            <p:ph type="subTitle" idx="1"/>
          </p:nvPr>
        </p:nvSpPr>
        <p:spPr>
          <a:xfrm>
            <a:off x="457201" y="3948528"/>
            <a:ext cx="5292739" cy="1752600"/>
          </a:xfrm>
        </p:spPr>
        <p:txBody>
          <a:bodyPr/>
          <a:lstStyle>
            <a:lvl1pPr marL="0" indent="0" algn="l">
              <a:buNone/>
              <a:defRPr>
                <a:solidFill>
                  <a:schemeClr val="bg1">
                    <a:lumMod val="65000"/>
                  </a:schemeClr>
                </a:solidFill>
                <a:latin typeface="Palatino Linotype" panose="02040502050505030304" pitchFamily="18"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7098704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2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1" y="1308883"/>
            <a:ext cx="5292739" cy="2306126"/>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6931726" y="1291808"/>
            <a:ext cx="2133600" cy="4146288"/>
          </a:xfrm>
        </p:spPr>
        <p:txBody>
          <a:bodyPr/>
          <a:lstStyle>
            <a:lvl1pPr marL="0" indent="0" algn="l">
              <a:buNone/>
              <a:defRPr>
                <a:solidFill>
                  <a:schemeClr val="bg1"/>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50935341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3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66203" y="1137481"/>
            <a:ext cx="7349628" cy="2477528"/>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1166203" y="4517270"/>
            <a:ext cx="7349628" cy="1590850"/>
          </a:xfrm>
        </p:spPr>
        <p:txBody>
          <a:bodyPr/>
          <a:lstStyle>
            <a:lvl1pPr marL="0" indent="0" algn="l">
              <a:buNone/>
              <a:defRPr>
                <a:solidFill>
                  <a:schemeClr val="bg1">
                    <a:lumMod val="6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257422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08883"/>
            <a:ext cx="5292739" cy="2306126"/>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6931726" y="1291808"/>
            <a:ext cx="2133600" cy="4146288"/>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1225016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457200" y="1137481"/>
            <a:ext cx="5392960" cy="2477528"/>
          </a:xfrm>
        </p:spPr>
        <p:txBody>
          <a:bodyPr anchor="ctr" anchorCtr="0"/>
          <a:lstStyle>
            <a:lvl1pPr algn="l">
              <a:defRPr>
                <a:solidFill>
                  <a:schemeClr val="bg1"/>
                </a:solidFill>
              </a:defRPr>
            </a:lvl1pPr>
          </a:lstStyle>
          <a:p>
            <a:r>
              <a:rPr lang="en-US" dirty="0"/>
              <a:t>Click to edit Master title style</a:t>
            </a:r>
          </a:p>
        </p:txBody>
      </p:sp>
      <p:sp>
        <p:nvSpPr>
          <p:cNvPr id="8" name="Subtitle 2"/>
          <p:cNvSpPr>
            <a:spLocks noGrp="1"/>
          </p:cNvSpPr>
          <p:nvPr>
            <p:ph type="subTitle" idx="1"/>
          </p:nvPr>
        </p:nvSpPr>
        <p:spPr>
          <a:xfrm>
            <a:off x="457201" y="3948528"/>
            <a:ext cx="5292739" cy="1752600"/>
          </a:xfrm>
        </p:spPr>
        <p:txBody>
          <a:bodyPr/>
          <a:lstStyle>
            <a:lvl1pPr marL="0" indent="0" algn="l">
              <a:buNone/>
              <a:defRPr>
                <a:solidFill>
                  <a:schemeClr val="bg1">
                    <a:lumMod val="6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47043458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457200" y="1137481"/>
            <a:ext cx="5392960" cy="2477528"/>
          </a:xfrm>
        </p:spPr>
        <p:txBody>
          <a:bodyPr anchor="ctr" anchorCtr="0"/>
          <a:lstStyle>
            <a:lvl1pPr algn="l">
              <a:defRPr>
                <a:solidFill>
                  <a:srgbClr val="BE0004"/>
                </a:solidFill>
                <a:latin typeface="Palatino Linotype" panose="02040502050505030304" pitchFamily="18" charset="0"/>
              </a:defRPr>
            </a:lvl1pPr>
          </a:lstStyle>
          <a:p>
            <a:r>
              <a:rPr lang="en-US" dirty="0"/>
              <a:t>Click to edit Master title style</a:t>
            </a:r>
          </a:p>
        </p:txBody>
      </p:sp>
      <p:sp>
        <p:nvSpPr>
          <p:cNvPr id="8" name="Subtitle 2"/>
          <p:cNvSpPr>
            <a:spLocks noGrp="1"/>
          </p:cNvSpPr>
          <p:nvPr>
            <p:ph type="subTitle" idx="1"/>
          </p:nvPr>
        </p:nvSpPr>
        <p:spPr>
          <a:xfrm>
            <a:off x="457201" y="3948528"/>
            <a:ext cx="5292739" cy="1752600"/>
          </a:xfrm>
        </p:spPr>
        <p:txBody>
          <a:bodyPr/>
          <a:lstStyle>
            <a:lvl1pPr marL="0" indent="0" algn="l">
              <a:buNone/>
              <a:defRPr>
                <a:solidFill>
                  <a:schemeClr val="bg1">
                    <a:lumMod val="65000"/>
                  </a:schemeClr>
                </a:solidFill>
                <a:latin typeface="Palatino Linotype" panose="02040502050505030304" pitchFamily="18" charset="0"/>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24203210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Slide Alternat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21097"/>
            <a:ext cx="8229600" cy="1143000"/>
          </a:xfrm>
        </p:spPr>
        <p:txBody>
          <a:bodyPr/>
          <a:lstStyle>
            <a:lvl1pPr>
              <a:defRPr>
                <a:solidFill>
                  <a:srgbClr val="BE0004"/>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
        <p:nvSpPr>
          <p:cNvPr id="6" name="Subtitle 2"/>
          <p:cNvSpPr>
            <a:spLocks noGrp="1"/>
          </p:cNvSpPr>
          <p:nvPr>
            <p:ph type="subTitle" idx="1"/>
          </p:nvPr>
        </p:nvSpPr>
        <p:spPr>
          <a:xfrm>
            <a:off x="457200" y="3948528"/>
            <a:ext cx="8229600" cy="1752600"/>
          </a:xfrm>
        </p:spPr>
        <p:txBody>
          <a:bodyPr/>
          <a:lstStyle>
            <a:lvl1pPr marL="0" indent="0" algn="ctr">
              <a:buNone/>
              <a:defRPr>
                <a:solidFill>
                  <a:srgbClr val="FF0000"/>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29599386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FF0000"/>
                </a:solidFill>
                <a:latin typeface="Palatino Linotype" panose="02040502050505030304" pitchFamily="18" charset="0"/>
              </a:defRPr>
            </a:lvl1pPr>
            <a:lvl2pPr>
              <a:defRPr>
                <a:solidFill>
                  <a:srgbClr val="FF0000"/>
                </a:solidFill>
                <a:latin typeface="Palatino Linotype" panose="02040502050505030304" pitchFamily="18" charset="0"/>
              </a:defRPr>
            </a:lvl2pPr>
            <a:lvl3pPr>
              <a:defRPr>
                <a:solidFill>
                  <a:srgbClr val="FF0000"/>
                </a:solidFill>
                <a:latin typeface="Palatino Linotype" panose="02040502050505030304" pitchFamily="18" charset="0"/>
              </a:defRPr>
            </a:lvl3pPr>
            <a:lvl4pPr>
              <a:defRPr>
                <a:solidFill>
                  <a:srgbClr val="FF0000"/>
                </a:solidFill>
                <a:latin typeface="Palatino Linotype" panose="02040502050505030304" pitchFamily="18" charset="0"/>
              </a:defRPr>
            </a:lvl4pPr>
            <a:lvl5pPr>
              <a:defRPr>
                <a:solidFill>
                  <a:srgbClr val="FF0000"/>
                </a:solidFill>
                <a:latin typeface="Palatino Linotype" panose="0204050205050503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9939120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3000" b="1" cap="all">
                <a:solidFill>
                  <a:srgbClr val="FF0000"/>
                </a:solidFill>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420185766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sz="half" idx="1"/>
          </p:nvPr>
        </p:nvSpPr>
        <p:spPr>
          <a:xfrm>
            <a:off x="457200" y="1600202"/>
            <a:ext cx="4038600" cy="4525963"/>
          </a:xfrm>
        </p:spPr>
        <p:txBody>
          <a:bodyPr/>
          <a:lstStyle>
            <a:lvl1pPr>
              <a:defRPr sz="2100">
                <a:latin typeface="Palatino Linotype" panose="02040502050505030304" pitchFamily="18" charset="0"/>
              </a:defRPr>
            </a:lvl1pPr>
            <a:lvl2pPr>
              <a:defRPr sz="1800">
                <a:latin typeface="Palatino Linotype" panose="02040502050505030304" pitchFamily="18" charset="0"/>
              </a:defRPr>
            </a:lvl2pPr>
            <a:lvl3pPr>
              <a:defRPr sz="1500">
                <a:latin typeface="Palatino Linotype" panose="02040502050505030304" pitchFamily="18" charset="0"/>
              </a:defRPr>
            </a:lvl3pPr>
            <a:lvl4pPr>
              <a:defRPr sz="1350">
                <a:latin typeface="Palatino Linotype" panose="02040502050505030304" pitchFamily="18" charset="0"/>
              </a:defRPr>
            </a:lvl4pPr>
            <a:lvl5pPr>
              <a:defRPr sz="1350">
                <a:latin typeface="Palatino Linotype" panose="02040502050505030304" pitchFamily="18" charset="0"/>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2"/>
            <a:ext cx="4038600" cy="4525963"/>
          </a:xfrm>
        </p:spPr>
        <p:txBody>
          <a:bodyPr/>
          <a:lstStyle>
            <a:lvl1pPr>
              <a:defRPr sz="2100">
                <a:latin typeface="Palatino Linotype" panose="02040502050505030304" pitchFamily="18" charset="0"/>
              </a:defRPr>
            </a:lvl1pPr>
            <a:lvl2pPr>
              <a:defRPr sz="1800">
                <a:latin typeface="Palatino Linotype" panose="02040502050505030304" pitchFamily="18" charset="0"/>
              </a:defRPr>
            </a:lvl2pPr>
            <a:lvl3pPr>
              <a:defRPr sz="1500">
                <a:latin typeface="Palatino Linotype" panose="02040502050505030304" pitchFamily="18" charset="0"/>
              </a:defRPr>
            </a:lvl3pPr>
            <a:lvl4pPr>
              <a:defRPr sz="1350">
                <a:latin typeface="Palatino Linotype" panose="02040502050505030304" pitchFamily="18" charset="0"/>
              </a:defRPr>
            </a:lvl4pPr>
            <a:lvl5pPr>
              <a:defRPr sz="1350">
                <a:latin typeface="Palatino Linotype" panose="02040502050505030304" pitchFamily="18" charset="0"/>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4D32E49-086E-214C-84DF-38EB4833D748}" type="datetimeFigureOut">
              <a:rPr lang="en-US" smtClean="0"/>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70538296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1800" b="1">
                <a:latin typeface="Palatino Linotype" panose="02040502050505030304" pitchFamily="18"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atin typeface="Palatino Linotype" panose="02040502050505030304" pitchFamily="18" charset="0"/>
              </a:defRPr>
            </a:lvl1pPr>
            <a:lvl2pPr>
              <a:defRPr sz="1500">
                <a:latin typeface="Palatino Linotype" panose="02040502050505030304" pitchFamily="18" charset="0"/>
              </a:defRPr>
            </a:lvl2pPr>
            <a:lvl3pPr>
              <a:defRPr sz="1350">
                <a:latin typeface="Palatino Linotype" panose="02040502050505030304" pitchFamily="18" charset="0"/>
              </a:defRPr>
            </a:lvl3pPr>
            <a:lvl4pPr>
              <a:defRPr sz="1200">
                <a:latin typeface="Palatino Linotype" panose="02040502050505030304" pitchFamily="18" charset="0"/>
              </a:defRPr>
            </a:lvl4pPr>
            <a:lvl5pPr>
              <a:defRPr sz="1200">
                <a:latin typeface="Palatino Linotype" panose="02040502050505030304" pitchFamily="18" charset="0"/>
              </a:defRPr>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1800">
                <a:latin typeface="Palatino Linotype" panose="02040502050505030304" pitchFamily="18" charset="0"/>
              </a:defRPr>
            </a:lvl1pPr>
            <a:lvl2pPr>
              <a:defRPr sz="1500">
                <a:latin typeface="Palatino Linotype" panose="02040502050505030304" pitchFamily="18" charset="0"/>
              </a:defRPr>
            </a:lvl2pPr>
            <a:lvl3pPr>
              <a:defRPr sz="1350">
                <a:latin typeface="Palatino Linotype" panose="02040502050505030304" pitchFamily="18" charset="0"/>
              </a:defRPr>
            </a:lvl3pPr>
            <a:lvl4pPr>
              <a:defRPr sz="1200">
                <a:latin typeface="Palatino Linotype" panose="02040502050505030304" pitchFamily="18" charset="0"/>
              </a:defRPr>
            </a:lvl4pPr>
            <a:lvl5pPr>
              <a:defRPr sz="1200">
                <a:latin typeface="Palatino Linotype" panose="02040502050505030304" pitchFamily="18" charset="0"/>
              </a:defRPr>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34D32E49-086E-214C-84DF-38EB4833D748}" type="datetimeFigureOut">
              <a:rPr lang="en-US" smtClean="0"/>
              <a:t>11/8/2016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3998888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6282627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D32E49-086E-214C-84DF-38EB4833D748}" type="datetimeFigureOut">
              <a:rPr lang="en-US" smtClean="0"/>
              <a:t>11/8/2016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9026954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1500" b="1">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idx="1"/>
          </p:nvPr>
        </p:nvSpPr>
        <p:spPr>
          <a:xfrm>
            <a:off x="3575050" y="273052"/>
            <a:ext cx="5111750" cy="5853113"/>
          </a:xfrm>
        </p:spPr>
        <p:txBody>
          <a:bodyPr/>
          <a:lstStyle>
            <a:lvl1pPr>
              <a:defRPr sz="2400">
                <a:latin typeface="Palatino Linotype" panose="02040502050505030304" pitchFamily="18" charset="0"/>
              </a:defRPr>
            </a:lvl1pPr>
            <a:lvl2pPr>
              <a:defRPr sz="2100">
                <a:latin typeface="Palatino Linotype" panose="02040502050505030304" pitchFamily="18" charset="0"/>
              </a:defRPr>
            </a:lvl2pPr>
            <a:lvl3pPr>
              <a:defRPr sz="1800">
                <a:latin typeface="Palatino Linotype" panose="02040502050505030304" pitchFamily="18" charset="0"/>
              </a:defRPr>
            </a:lvl3pPr>
            <a:lvl4pPr>
              <a:defRPr sz="1500">
                <a:latin typeface="Palatino Linotype" panose="02040502050505030304" pitchFamily="18" charset="0"/>
              </a:defRPr>
            </a:lvl4pPr>
            <a:lvl5pPr>
              <a:defRPr sz="1500">
                <a:latin typeface="Palatino Linotype" panose="02040502050505030304" pitchFamily="18" charset="0"/>
              </a:defRPr>
            </a:lvl5pPr>
            <a:lvl6pPr>
              <a:defRPr sz="1500"/>
            </a:lvl6pPr>
            <a:lvl7pPr>
              <a:defRPr sz="1500"/>
            </a:lvl7pPr>
            <a:lvl8pPr>
              <a:defRPr sz="1500"/>
            </a:lvl8pPr>
            <a:lvl9pPr>
              <a:defRPr sz="15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053942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3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66203" y="1137481"/>
            <a:ext cx="7349628" cy="2477528"/>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1166203" y="4517270"/>
            <a:ext cx="7349628" cy="159085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6245438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1500" b="1">
                <a:latin typeface="Palatino Linotype" panose="02040502050505030304" pitchFamily="18" charset="0"/>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050">
                <a:latin typeface="Palatino Linotype" panose="02040502050505030304" pitchFamily="18" charset="0"/>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dirty="0"/>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37107711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9705291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160528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08883"/>
            <a:ext cx="5292739" cy="2306126"/>
          </a:xfrm>
        </p:spPr>
        <p:txBody>
          <a:bodyPr/>
          <a:lstStyle>
            <a:lvl1pPr algn="l">
              <a:defRPr>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401343908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title" preserve="1">
  <p:cSld name="2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08883"/>
            <a:ext cx="5292739" cy="2306126"/>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6931726" y="1291808"/>
            <a:ext cx="2133600" cy="4146288"/>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9163323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3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66203" y="1137481"/>
            <a:ext cx="7349628" cy="2477528"/>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1166203" y="4517270"/>
            <a:ext cx="7349628" cy="159085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4355398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457200" y="1137481"/>
            <a:ext cx="5392960" cy="2477528"/>
          </a:xfrm>
        </p:spPr>
        <p:txBody>
          <a:bodyPr anchor="ctr" anchorCtr="0"/>
          <a:lstStyle>
            <a:lvl1pPr algn="l">
              <a:defRPr>
                <a:solidFill>
                  <a:schemeClr val="bg1"/>
                </a:solidFill>
              </a:defRPr>
            </a:lvl1pPr>
          </a:lstStyle>
          <a:p>
            <a:r>
              <a:rPr lang="en-US" dirty="0"/>
              <a:t>Click to edit Master title style</a:t>
            </a:r>
          </a:p>
        </p:txBody>
      </p:sp>
      <p:sp>
        <p:nvSpPr>
          <p:cNvPr id="8"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253757836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457200" y="1137481"/>
            <a:ext cx="5392960" cy="2477528"/>
          </a:xfrm>
        </p:spPr>
        <p:txBody>
          <a:bodyPr anchor="ctr" anchorCtr="0"/>
          <a:lstStyle>
            <a:lvl1pPr algn="l">
              <a:defRPr>
                <a:solidFill>
                  <a:srgbClr val="BE0004"/>
                </a:solidFill>
              </a:defRPr>
            </a:lvl1pPr>
          </a:lstStyle>
          <a:p>
            <a:r>
              <a:rPr lang="en-US" dirty="0"/>
              <a:t>Click to edit Master title style</a:t>
            </a:r>
          </a:p>
        </p:txBody>
      </p:sp>
      <p:sp>
        <p:nvSpPr>
          <p:cNvPr id="8"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12936198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_Title Slide Alternat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21097"/>
            <a:ext cx="8229600" cy="1143000"/>
          </a:xfrm>
        </p:spPr>
        <p:txBody>
          <a:bodyPr/>
          <a:lstStyle>
            <a:lvl1pPr>
              <a:defRPr>
                <a:solidFill>
                  <a:srgbClr val="BE0004"/>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
        <p:nvSpPr>
          <p:cNvPr id="6" name="Subtitle 2"/>
          <p:cNvSpPr>
            <a:spLocks noGrp="1"/>
          </p:cNvSpPr>
          <p:nvPr>
            <p:ph type="subTitle" idx="1"/>
          </p:nvPr>
        </p:nvSpPr>
        <p:spPr>
          <a:xfrm>
            <a:off x="457200" y="3948528"/>
            <a:ext cx="82296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270246453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42512884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457200" y="1137481"/>
            <a:ext cx="5392960" cy="2477528"/>
          </a:xfrm>
        </p:spPr>
        <p:txBody>
          <a:bodyPr anchor="ctr" anchorCtr="0"/>
          <a:lstStyle>
            <a:lvl1pPr algn="l">
              <a:defRPr>
                <a:solidFill>
                  <a:schemeClr val="bg1"/>
                </a:solidFill>
              </a:defRPr>
            </a:lvl1pPr>
          </a:lstStyle>
          <a:p>
            <a:r>
              <a:rPr lang="en-US" dirty="0"/>
              <a:t>Click to edit Master title style</a:t>
            </a:r>
          </a:p>
        </p:txBody>
      </p:sp>
      <p:sp>
        <p:nvSpPr>
          <p:cNvPr id="8"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24253654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60594370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4D32E49-086E-214C-84DF-38EB4833D748}" type="datetimeFigureOut">
              <a:rPr lang="en-US" smtClean="0"/>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83741736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4D32E49-086E-214C-84DF-38EB4833D748}" type="datetimeFigureOut">
              <a:rPr lang="en-US" smtClean="0"/>
              <a:t>11/8/2016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00287182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4282326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D32E49-086E-214C-84DF-38EB4833D748}" type="datetimeFigureOut">
              <a:rPr lang="en-US" smtClean="0"/>
              <a:t>11/8/2016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86277160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20208394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6488242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26500628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232837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457200" y="1137481"/>
            <a:ext cx="5392960" cy="2477528"/>
          </a:xfrm>
        </p:spPr>
        <p:txBody>
          <a:bodyPr anchor="ctr" anchorCtr="0"/>
          <a:lstStyle>
            <a:lvl1pPr algn="l">
              <a:defRPr>
                <a:solidFill>
                  <a:srgbClr val="BE0004"/>
                </a:solidFill>
                <a:latin typeface="Palatino Linotype" panose="02040502050505030304" pitchFamily="18" charset="0"/>
              </a:defRPr>
            </a:lvl1pPr>
          </a:lstStyle>
          <a:p>
            <a:r>
              <a:rPr lang="en-US" dirty="0"/>
              <a:t>Click to edit Master title style</a:t>
            </a:r>
          </a:p>
        </p:txBody>
      </p:sp>
      <p:sp>
        <p:nvSpPr>
          <p:cNvPr id="8"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latin typeface="Palatino Linotype" panose="0204050205050503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68450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Alternat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21097"/>
            <a:ext cx="8229600" cy="1143000"/>
          </a:xfrm>
        </p:spPr>
        <p:txBody>
          <a:bodyPr/>
          <a:lstStyle>
            <a:lvl1pPr>
              <a:defRPr>
                <a:solidFill>
                  <a:srgbClr val="BE0004"/>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
        <p:nvSpPr>
          <p:cNvPr id="6" name="Subtitle 2"/>
          <p:cNvSpPr>
            <a:spLocks noGrp="1"/>
          </p:cNvSpPr>
          <p:nvPr>
            <p:ph type="subTitle" idx="1"/>
          </p:nvPr>
        </p:nvSpPr>
        <p:spPr>
          <a:xfrm>
            <a:off x="457200" y="3948528"/>
            <a:ext cx="8229600" cy="1752600"/>
          </a:xfrm>
        </p:spPr>
        <p:txBody>
          <a:bodyPr/>
          <a:lstStyle>
            <a:lvl1pPr marL="0" indent="0" algn="ctr">
              <a:buNone/>
              <a:defRPr>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989825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FF0000"/>
                </a:solidFill>
                <a:latin typeface="Palatino Linotype" panose="02040502050505030304" pitchFamily="18" charset="0"/>
              </a:defRPr>
            </a:lvl1pPr>
            <a:lvl2pPr>
              <a:defRPr>
                <a:solidFill>
                  <a:srgbClr val="FF0000"/>
                </a:solidFill>
                <a:latin typeface="Palatino Linotype" panose="02040502050505030304" pitchFamily="18" charset="0"/>
              </a:defRPr>
            </a:lvl2pPr>
            <a:lvl3pPr>
              <a:defRPr>
                <a:solidFill>
                  <a:srgbClr val="FF0000"/>
                </a:solidFill>
                <a:latin typeface="Palatino Linotype" panose="02040502050505030304" pitchFamily="18" charset="0"/>
              </a:defRPr>
            </a:lvl3pPr>
            <a:lvl4pPr>
              <a:defRPr>
                <a:solidFill>
                  <a:srgbClr val="FF0000"/>
                </a:solidFill>
                <a:latin typeface="Palatino Linotype" panose="02040502050505030304" pitchFamily="18" charset="0"/>
              </a:defRPr>
            </a:lvl4pPr>
            <a:lvl5pPr>
              <a:defRPr>
                <a:solidFill>
                  <a:srgbClr val="FF0000"/>
                </a:solidFill>
                <a:latin typeface="Palatino Linotype" panose="0204050205050503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7234673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FF0000"/>
                </a:solidFill>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D32E49-086E-214C-84DF-38EB4833D748}" type="datetimeFigureOut">
              <a:rPr lang="en-US" smtClean="0"/>
              <a:t>11/8/2016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9213386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atin typeface="Palatino Linotype" panose="02040502050505030304" pitchFamily="18" charset="0"/>
              </a:defRPr>
            </a:lvl1pPr>
            <a:lvl2pPr>
              <a:defRPr sz="2400">
                <a:latin typeface="Palatino Linotype" panose="02040502050505030304" pitchFamily="18" charset="0"/>
              </a:defRPr>
            </a:lvl2pPr>
            <a:lvl3pPr>
              <a:defRPr sz="2000">
                <a:latin typeface="Palatino Linotype" panose="02040502050505030304" pitchFamily="18" charset="0"/>
              </a:defRPr>
            </a:lvl3pPr>
            <a:lvl4pPr>
              <a:defRPr sz="1800">
                <a:latin typeface="Palatino Linotype" panose="02040502050505030304" pitchFamily="18" charset="0"/>
              </a:defRPr>
            </a:lvl4pPr>
            <a:lvl5pPr>
              <a:defRPr sz="1800">
                <a:latin typeface="Palatino Linotype" panose="02040502050505030304" pitchFamily="18"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atin typeface="Palatino Linotype" panose="02040502050505030304" pitchFamily="18" charset="0"/>
              </a:defRPr>
            </a:lvl1pPr>
            <a:lvl2pPr>
              <a:defRPr sz="2400">
                <a:latin typeface="Palatino Linotype" panose="02040502050505030304" pitchFamily="18" charset="0"/>
              </a:defRPr>
            </a:lvl2pPr>
            <a:lvl3pPr>
              <a:defRPr sz="2000">
                <a:latin typeface="Palatino Linotype" panose="02040502050505030304" pitchFamily="18" charset="0"/>
              </a:defRPr>
            </a:lvl3pPr>
            <a:lvl4pPr>
              <a:defRPr sz="1800">
                <a:latin typeface="Palatino Linotype" panose="02040502050505030304" pitchFamily="18" charset="0"/>
              </a:defRPr>
            </a:lvl4pPr>
            <a:lvl5pPr>
              <a:defRPr sz="1800">
                <a:latin typeface="Palatino Linotype" panose="02040502050505030304" pitchFamily="18"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4D32E49-086E-214C-84DF-38EB4833D748}" type="datetimeFigureOut">
              <a:rPr lang="en-US" smtClean="0"/>
              <a:t>11/8/2016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030787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0.xml"/><Relationship Id="rId13" Type="http://schemas.openxmlformats.org/officeDocument/2006/relationships/slideLayout" Target="../slideLayouts/slideLayout45.xml"/><Relationship Id="rId18" Type="http://schemas.openxmlformats.org/officeDocument/2006/relationships/image" Target="../media/image1.jpg"/><Relationship Id="rId3" Type="http://schemas.openxmlformats.org/officeDocument/2006/relationships/slideLayout" Target="../slideLayouts/slideLayout35.xml"/><Relationship Id="rId7" Type="http://schemas.openxmlformats.org/officeDocument/2006/relationships/slideLayout" Target="../slideLayouts/slideLayout39.xml"/><Relationship Id="rId12" Type="http://schemas.openxmlformats.org/officeDocument/2006/relationships/slideLayout" Target="../slideLayouts/slideLayout44.xml"/><Relationship Id="rId17" Type="http://schemas.openxmlformats.org/officeDocument/2006/relationships/theme" Target="../theme/theme3.xml"/><Relationship Id="rId2" Type="http://schemas.openxmlformats.org/officeDocument/2006/relationships/slideLayout" Target="../slideLayouts/slideLayout34.xml"/><Relationship Id="rId16" Type="http://schemas.openxmlformats.org/officeDocument/2006/relationships/slideLayout" Target="../slideLayouts/slideLayout48.xml"/><Relationship Id="rId1" Type="http://schemas.openxmlformats.org/officeDocument/2006/relationships/slideLayout" Target="../slideLayouts/slideLayout33.xml"/><Relationship Id="rId6" Type="http://schemas.openxmlformats.org/officeDocument/2006/relationships/slideLayout" Target="../slideLayouts/slideLayout38.xml"/><Relationship Id="rId11" Type="http://schemas.openxmlformats.org/officeDocument/2006/relationships/slideLayout" Target="../slideLayouts/slideLayout43.xml"/><Relationship Id="rId5" Type="http://schemas.openxmlformats.org/officeDocument/2006/relationships/slideLayout" Target="../slideLayouts/slideLayout37.xml"/><Relationship Id="rId15" Type="http://schemas.openxmlformats.org/officeDocument/2006/relationships/slideLayout" Target="../slideLayouts/slideLayout47.xml"/><Relationship Id="rId10" Type="http://schemas.openxmlformats.org/officeDocument/2006/relationships/slideLayout" Target="../slideLayouts/slideLayout42.xml"/><Relationship Id="rId4" Type="http://schemas.openxmlformats.org/officeDocument/2006/relationships/slideLayout" Target="../slideLayouts/slideLayout36.xml"/><Relationship Id="rId9" Type="http://schemas.openxmlformats.org/officeDocument/2006/relationships/slideLayout" Target="../slideLayouts/slideLayout41.xml"/><Relationship Id="rId14" Type="http://schemas.openxmlformats.org/officeDocument/2006/relationships/slideLayout" Target="../slideLayouts/slideLayout4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32E49-086E-214C-84DF-38EB4833D748}" type="datetimeFigureOut">
              <a:rPr lang="en-US" smtClean="0"/>
              <a:t>11/8/2016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E9F23-5650-904F-A04E-7BE893B4CFF4}" type="slidenum">
              <a:rPr lang="en-US" smtClean="0"/>
              <a:t>‹#›</a:t>
            </a:fld>
            <a:endParaRPr lang="en-US"/>
          </a:p>
        </p:txBody>
      </p:sp>
    </p:spTree>
    <p:extLst>
      <p:ext uri="{BB962C8B-B14F-4D97-AF65-F5344CB8AC3E}">
        <p14:creationId xmlns:p14="http://schemas.microsoft.com/office/powerpoint/2010/main" val="3789314339"/>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 id="2147483699" r:id="rId15"/>
    <p:sldLayoutId id="2147483700" r:id="rId16"/>
  </p:sldLayoutIdLst>
  <p:txStyles>
    <p:titleStyle>
      <a:lvl1pPr algn="ctr" defTabSz="457200" rtl="0" eaLnBrk="1" latinLnBrk="0" hangingPunct="1">
        <a:spcBef>
          <a:spcPct val="0"/>
        </a:spcBef>
        <a:buNone/>
        <a:defRPr sz="44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34D32E49-086E-214C-84DF-38EB4833D748}" type="datetimeFigureOut">
              <a:rPr lang="en-US" smtClean="0"/>
              <a:t>11/8/2016</a:t>
            </a:fld>
            <a:endParaRPr lang="en-US"/>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3A2E9F23-5650-904F-A04E-7BE893B4CFF4}" type="slidenum">
              <a:rPr lang="en-US" smtClean="0"/>
              <a:t>‹#›</a:t>
            </a:fld>
            <a:endParaRPr lang="en-US"/>
          </a:p>
        </p:txBody>
      </p:sp>
    </p:spTree>
    <p:extLst>
      <p:ext uri="{BB962C8B-B14F-4D97-AF65-F5344CB8AC3E}">
        <p14:creationId xmlns:p14="http://schemas.microsoft.com/office/powerpoint/2010/main" val="1247636076"/>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 id="2147483715" r:id="rId14"/>
    <p:sldLayoutId id="2147483716" r:id="rId15"/>
    <p:sldLayoutId id="2147483717" r:id="rId16"/>
  </p:sldLayoutIdLst>
  <p:txStyles>
    <p:titleStyle>
      <a:lvl1pPr algn="ctr" defTabSz="342900" rtl="0" eaLnBrk="1" latinLnBrk="0" hangingPunct="1">
        <a:spcBef>
          <a:spcPct val="0"/>
        </a:spcBef>
        <a:buNone/>
        <a:defRPr sz="3300" b="1" i="0" kern="1200">
          <a:solidFill>
            <a:schemeClr val="tx1"/>
          </a:solidFill>
          <a:latin typeface="Arial"/>
          <a:ea typeface="+mj-ea"/>
          <a:cs typeface="Arial"/>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Arial"/>
          <a:ea typeface="+mn-ea"/>
          <a:cs typeface="Arial"/>
        </a:defRPr>
      </a:lvl1pPr>
      <a:lvl2pPr marL="557213" indent="-214313" algn="l" defTabSz="342900" rtl="0" eaLnBrk="1" latinLnBrk="0" hangingPunct="1">
        <a:spcBef>
          <a:spcPct val="20000"/>
        </a:spcBef>
        <a:buFont typeface="Arial"/>
        <a:buChar char="–"/>
        <a:defRPr sz="2100" kern="1200">
          <a:solidFill>
            <a:schemeClr val="tx1"/>
          </a:solidFill>
          <a:latin typeface="Arial"/>
          <a:ea typeface="+mn-ea"/>
          <a:cs typeface="Arial"/>
        </a:defRPr>
      </a:lvl2pPr>
      <a:lvl3pPr marL="857250" indent="-171450" algn="l" defTabSz="342900" rtl="0" eaLnBrk="1" latinLnBrk="0" hangingPunct="1">
        <a:spcBef>
          <a:spcPct val="20000"/>
        </a:spcBef>
        <a:buFont typeface="Arial"/>
        <a:buChar char="•"/>
        <a:defRPr sz="1800" kern="1200">
          <a:solidFill>
            <a:schemeClr val="tx1"/>
          </a:solidFill>
          <a:latin typeface="Arial"/>
          <a:ea typeface="+mn-ea"/>
          <a:cs typeface="Arial"/>
        </a:defRPr>
      </a:lvl3pPr>
      <a:lvl4pPr marL="1200150" indent="-171450" algn="l" defTabSz="342900" rtl="0" eaLnBrk="1" latinLnBrk="0" hangingPunct="1">
        <a:spcBef>
          <a:spcPct val="20000"/>
        </a:spcBef>
        <a:buFont typeface="Arial"/>
        <a:buChar char="–"/>
        <a:defRPr sz="1500" kern="1200">
          <a:solidFill>
            <a:schemeClr val="tx1"/>
          </a:solidFill>
          <a:latin typeface="Arial"/>
          <a:ea typeface="+mn-ea"/>
          <a:cs typeface="Arial"/>
        </a:defRPr>
      </a:lvl4pPr>
      <a:lvl5pPr marL="1543050" indent="-171450" algn="l" defTabSz="342900" rtl="0" eaLnBrk="1" latinLnBrk="0" hangingPunct="1">
        <a:spcBef>
          <a:spcPct val="20000"/>
        </a:spcBef>
        <a:buFont typeface="Arial"/>
        <a:buChar char="»"/>
        <a:defRPr sz="1500" kern="1200">
          <a:solidFill>
            <a:schemeClr val="tx1"/>
          </a:solidFill>
          <a:latin typeface="Arial"/>
          <a:ea typeface="+mn-ea"/>
          <a:cs typeface="Arial"/>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32E49-086E-214C-84DF-38EB4833D748}" type="datetimeFigureOut">
              <a:rPr lang="en-US" smtClean="0"/>
              <a:t>11/8/2016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E9F23-5650-904F-A04E-7BE893B4CFF4}" type="slidenum">
              <a:rPr lang="en-US" smtClean="0"/>
              <a:t>‹#›</a:t>
            </a:fld>
            <a:endParaRPr lang="en-US"/>
          </a:p>
        </p:txBody>
      </p:sp>
    </p:spTree>
    <p:extLst>
      <p:ext uri="{BB962C8B-B14F-4D97-AF65-F5344CB8AC3E}">
        <p14:creationId xmlns:p14="http://schemas.microsoft.com/office/powerpoint/2010/main" val="815123615"/>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 id="2147483730" r:id="rId12"/>
    <p:sldLayoutId id="2147483731" r:id="rId13"/>
    <p:sldLayoutId id="2147483732" r:id="rId14"/>
    <p:sldLayoutId id="2147483733" r:id="rId15"/>
    <p:sldLayoutId id="2147483734" r:id="rId16"/>
  </p:sldLayoutIdLst>
  <p:txStyles>
    <p:titleStyle>
      <a:lvl1pPr algn="ctr" defTabSz="457200" rtl="0" eaLnBrk="1" latinLnBrk="0" hangingPunct="1">
        <a:spcBef>
          <a:spcPct val="0"/>
        </a:spcBef>
        <a:buNone/>
        <a:defRPr sz="44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8.xml"/></Relationships>
</file>

<file path=ppt/slides/_rels/slide1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3.xml"/><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8.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5.xml"/><Relationship Id="rId1" Type="http://schemas.openxmlformats.org/officeDocument/2006/relationships/slideLayout" Target="../slideLayouts/slideLayout2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6.xml"/><Relationship Id="rId1" Type="http://schemas.openxmlformats.org/officeDocument/2006/relationships/slideLayout" Target="../slideLayouts/slideLayout28.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8.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8.xml"/><Relationship Id="rId1" Type="http://schemas.openxmlformats.org/officeDocument/2006/relationships/slideLayout" Target="../slideLayouts/slideLayout28.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Literature Review</a:t>
            </a:r>
            <a:br>
              <a:rPr lang="en-US" dirty="0"/>
            </a:br>
            <a:r>
              <a:rPr lang="en-US" dirty="0"/>
              <a:t>3 edition</a:t>
            </a:r>
          </a:p>
        </p:txBody>
      </p:sp>
      <p:sp>
        <p:nvSpPr>
          <p:cNvPr id="3" name="Subtitle 2"/>
          <p:cNvSpPr>
            <a:spLocks noGrp="1"/>
          </p:cNvSpPr>
          <p:nvPr>
            <p:ph type="subTitle" idx="1"/>
          </p:nvPr>
        </p:nvSpPr>
        <p:spPr/>
        <p:txBody>
          <a:bodyPr>
            <a:normAutofit lnSpcReduction="10000"/>
          </a:bodyPr>
          <a:lstStyle/>
          <a:p>
            <a:r>
              <a:rPr lang="en-US" dirty="0"/>
              <a:t>Six Steps To Success</a:t>
            </a:r>
          </a:p>
          <a:p>
            <a:endParaRPr lang="en-US" dirty="0"/>
          </a:p>
          <a:p>
            <a:r>
              <a:rPr lang="en-US" dirty="0"/>
              <a:t>Lawrence A. Machi</a:t>
            </a:r>
          </a:p>
          <a:p>
            <a:r>
              <a:rPr lang="en-US" dirty="0"/>
              <a:t>Brenda T. McEvoy</a:t>
            </a:r>
          </a:p>
        </p:txBody>
      </p:sp>
      <p:pic>
        <p:nvPicPr>
          <p:cNvPr id="4" name="Picture 3"/>
          <p:cNvPicPr>
            <a:picLocks noChangeAspect="1"/>
          </p:cNvPicPr>
          <p:nvPr/>
        </p:nvPicPr>
        <p:blipFill>
          <a:blip r:embed="rId3"/>
          <a:stretch>
            <a:fillRect/>
          </a:stretch>
        </p:blipFill>
        <p:spPr>
          <a:xfrm>
            <a:off x="4967208" y="1364030"/>
            <a:ext cx="2301499" cy="3300083"/>
          </a:xfrm>
          <a:prstGeom prst="rect">
            <a:avLst/>
          </a:prstGeom>
          <a:ln w="88900" cap="sq" cmpd="thickThin">
            <a:solidFill>
              <a:srgbClr val="FF0000"/>
            </a:solidFill>
            <a:prstDash val="solid"/>
            <a:miter lim="800000"/>
          </a:ln>
          <a:effectLst>
            <a:innerShdw blurRad="76200">
              <a:srgbClr val="000000"/>
            </a:innerShdw>
          </a:effectLst>
        </p:spPr>
      </p:pic>
    </p:spTree>
    <p:extLst>
      <p:ext uri="{BB962C8B-B14F-4D97-AF65-F5344CB8AC3E}">
        <p14:creationId xmlns:p14="http://schemas.microsoft.com/office/powerpoint/2010/main" val="266100661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59727" y="188543"/>
            <a:ext cx="8839200" cy="822325"/>
          </a:xfrm>
        </p:spPr>
        <p:txBody>
          <a:bodyPr>
            <a:normAutofit/>
          </a:bodyPr>
          <a:lstStyle/>
          <a:p>
            <a:r>
              <a:rPr lang="en-US" dirty="0">
                <a:ln w="0"/>
                <a:solidFill>
                  <a:srgbClr val="FF0000"/>
                </a:solidFill>
                <a:effectLst>
                  <a:outerShdw blurRad="50800" dist="38100" dir="2700000" algn="tl" rotWithShape="0">
                    <a:prstClr val="black">
                      <a:alpha val="40000"/>
                    </a:prstClr>
                  </a:outerShdw>
                </a:effectLst>
              </a:rPr>
              <a:t>The Ethics of Scholarly Work</a:t>
            </a:r>
          </a:p>
        </p:txBody>
      </p:sp>
      <p:grpSp>
        <p:nvGrpSpPr>
          <p:cNvPr id="7" name="Group 6"/>
          <p:cNvGrpSpPr/>
          <p:nvPr/>
        </p:nvGrpSpPr>
        <p:grpSpPr>
          <a:xfrm>
            <a:off x="533400" y="977964"/>
            <a:ext cx="8094406" cy="5328790"/>
            <a:chOff x="533400" y="977964"/>
            <a:chExt cx="8094406" cy="5328790"/>
          </a:xfrm>
        </p:grpSpPr>
        <p:sp>
          <p:nvSpPr>
            <p:cNvPr id="8" name="Straight Connector 7"/>
            <p:cNvSpPr/>
            <p:nvPr/>
          </p:nvSpPr>
          <p:spPr>
            <a:xfrm>
              <a:off x="533400" y="977964"/>
              <a:ext cx="8094406" cy="0"/>
            </a:xfrm>
            <a:prstGeom prst="lin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9" name="Freeform: Shape 8"/>
            <p:cNvSpPr/>
            <p:nvPr/>
          </p:nvSpPr>
          <p:spPr>
            <a:xfrm>
              <a:off x="533400" y="977964"/>
              <a:ext cx="8091855" cy="888131"/>
            </a:xfrm>
            <a:custGeom>
              <a:avLst/>
              <a:gdLst>
                <a:gd name="connsiteX0" fmla="*/ 0 w 8091855"/>
                <a:gd name="connsiteY0" fmla="*/ 0 h 888131"/>
                <a:gd name="connsiteX1" fmla="*/ 8091855 w 8091855"/>
                <a:gd name="connsiteY1" fmla="*/ 0 h 888131"/>
                <a:gd name="connsiteX2" fmla="*/ 8091855 w 8091855"/>
                <a:gd name="connsiteY2" fmla="*/ 888131 h 888131"/>
                <a:gd name="connsiteX3" fmla="*/ 0 w 8091855"/>
                <a:gd name="connsiteY3" fmla="*/ 888131 h 888131"/>
                <a:gd name="connsiteX4" fmla="*/ 0 w 8091855"/>
                <a:gd name="connsiteY4" fmla="*/ 0 h 888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1855" h="888131">
                  <a:moveTo>
                    <a:pt x="0" y="0"/>
                  </a:moveTo>
                  <a:lnTo>
                    <a:pt x="8091855" y="0"/>
                  </a:lnTo>
                  <a:lnTo>
                    <a:pt x="8091855" y="888131"/>
                  </a:lnTo>
                  <a:lnTo>
                    <a:pt x="0" y="88813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106680" rIns="106680" bIns="106680" numCol="1" spcCol="1270" anchor="ctr" anchorCtr="0">
              <a:noAutofit/>
            </a:bodyPr>
            <a:lstStyle/>
            <a:p>
              <a:pPr marL="0" lvl="0" indent="0" algn="l" defTabSz="1466850">
                <a:lnSpc>
                  <a:spcPct val="90000"/>
                </a:lnSpc>
                <a:spcBef>
                  <a:spcPct val="0"/>
                </a:spcBef>
                <a:spcAft>
                  <a:spcPct val="35000"/>
                </a:spcAft>
                <a:buNone/>
              </a:pPr>
              <a:r>
                <a:rPr lang="en-US" sz="2800" kern="1200" dirty="0">
                  <a:ln w="0"/>
                  <a:solidFill>
                    <a:srgbClr val="FF0000"/>
                  </a:solidFill>
                  <a:effectLst>
                    <a:outerShdw blurRad="38100" dist="25400" dir="5400000" algn="ctr" rotWithShape="0">
                      <a:srgbClr val="6E747A">
                        <a:alpha val="43000"/>
                      </a:srgbClr>
                    </a:outerShdw>
                  </a:effectLst>
                </a:rPr>
                <a:t>Do not take data out of context. </a:t>
              </a:r>
            </a:p>
          </p:txBody>
        </p:sp>
        <p:sp>
          <p:nvSpPr>
            <p:cNvPr id="10" name="Straight Connector 9"/>
            <p:cNvSpPr/>
            <p:nvPr/>
          </p:nvSpPr>
          <p:spPr>
            <a:xfrm>
              <a:off x="533400" y="1866096"/>
              <a:ext cx="8094406" cy="0"/>
            </a:xfrm>
            <a:prstGeom prst="lin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Freeform: Shape 10"/>
            <p:cNvSpPr/>
            <p:nvPr/>
          </p:nvSpPr>
          <p:spPr>
            <a:xfrm>
              <a:off x="533400" y="1866096"/>
              <a:ext cx="8094406" cy="888131"/>
            </a:xfrm>
            <a:custGeom>
              <a:avLst/>
              <a:gdLst>
                <a:gd name="connsiteX0" fmla="*/ 0 w 8094406"/>
                <a:gd name="connsiteY0" fmla="*/ 0 h 888131"/>
                <a:gd name="connsiteX1" fmla="*/ 8094406 w 8094406"/>
                <a:gd name="connsiteY1" fmla="*/ 0 h 888131"/>
                <a:gd name="connsiteX2" fmla="*/ 8094406 w 8094406"/>
                <a:gd name="connsiteY2" fmla="*/ 888131 h 888131"/>
                <a:gd name="connsiteX3" fmla="*/ 0 w 8094406"/>
                <a:gd name="connsiteY3" fmla="*/ 888131 h 888131"/>
                <a:gd name="connsiteX4" fmla="*/ 0 w 8094406"/>
                <a:gd name="connsiteY4" fmla="*/ 0 h 888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4406" h="888131">
                  <a:moveTo>
                    <a:pt x="0" y="0"/>
                  </a:moveTo>
                  <a:lnTo>
                    <a:pt x="8094406" y="0"/>
                  </a:lnTo>
                  <a:lnTo>
                    <a:pt x="8094406" y="888131"/>
                  </a:lnTo>
                  <a:lnTo>
                    <a:pt x="0" y="88813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106680" rIns="106680" bIns="106680" numCol="1" spcCol="1270" anchor="t" anchorCtr="0">
              <a:noAutofit/>
            </a:bodyPr>
            <a:lstStyle/>
            <a:p>
              <a:pPr marL="0" lvl="0" indent="0" algn="l" defTabSz="1466850">
                <a:lnSpc>
                  <a:spcPct val="90000"/>
                </a:lnSpc>
                <a:spcBef>
                  <a:spcPct val="0"/>
                </a:spcBef>
                <a:spcAft>
                  <a:spcPct val="35000"/>
                </a:spcAft>
                <a:buNone/>
              </a:pPr>
              <a:r>
                <a:rPr lang="en-US" sz="2800" kern="1200" dirty="0">
                  <a:ln w="0"/>
                  <a:solidFill>
                    <a:srgbClr val="FF0000"/>
                  </a:solidFill>
                  <a:effectLst>
                    <a:outerShdw blurRad="38100" dist="25400" dir="5400000" algn="ctr" rotWithShape="0">
                      <a:srgbClr val="6E747A">
                        <a:alpha val="43000"/>
                      </a:srgbClr>
                    </a:outerShdw>
                  </a:effectLst>
                </a:rPr>
                <a:t>Do your own research. </a:t>
              </a:r>
            </a:p>
          </p:txBody>
        </p:sp>
        <p:sp>
          <p:nvSpPr>
            <p:cNvPr id="12" name="Straight Connector 11"/>
            <p:cNvSpPr/>
            <p:nvPr/>
          </p:nvSpPr>
          <p:spPr>
            <a:xfrm>
              <a:off x="533400" y="2754228"/>
              <a:ext cx="8094406" cy="0"/>
            </a:xfrm>
            <a:prstGeom prst="lin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3" name="Freeform: Shape 12"/>
            <p:cNvSpPr/>
            <p:nvPr/>
          </p:nvSpPr>
          <p:spPr>
            <a:xfrm>
              <a:off x="533400" y="2754228"/>
              <a:ext cx="8094406" cy="888131"/>
            </a:xfrm>
            <a:custGeom>
              <a:avLst/>
              <a:gdLst>
                <a:gd name="connsiteX0" fmla="*/ 0 w 8094406"/>
                <a:gd name="connsiteY0" fmla="*/ 0 h 888131"/>
                <a:gd name="connsiteX1" fmla="*/ 8094406 w 8094406"/>
                <a:gd name="connsiteY1" fmla="*/ 0 h 888131"/>
                <a:gd name="connsiteX2" fmla="*/ 8094406 w 8094406"/>
                <a:gd name="connsiteY2" fmla="*/ 888131 h 888131"/>
                <a:gd name="connsiteX3" fmla="*/ 0 w 8094406"/>
                <a:gd name="connsiteY3" fmla="*/ 888131 h 888131"/>
                <a:gd name="connsiteX4" fmla="*/ 0 w 8094406"/>
                <a:gd name="connsiteY4" fmla="*/ 0 h 888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4406" h="888131">
                  <a:moveTo>
                    <a:pt x="0" y="0"/>
                  </a:moveTo>
                  <a:lnTo>
                    <a:pt x="8094406" y="0"/>
                  </a:lnTo>
                  <a:lnTo>
                    <a:pt x="8094406" y="888131"/>
                  </a:lnTo>
                  <a:lnTo>
                    <a:pt x="0" y="88813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106680" rIns="106680" bIns="106680" numCol="1" spcCol="1270" anchor="t" anchorCtr="0">
              <a:noAutofit/>
            </a:bodyPr>
            <a:lstStyle/>
            <a:p>
              <a:pPr marL="0" lvl="0" indent="0" algn="l" defTabSz="1466850">
                <a:lnSpc>
                  <a:spcPct val="90000"/>
                </a:lnSpc>
                <a:spcBef>
                  <a:spcPct val="0"/>
                </a:spcBef>
                <a:spcAft>
                  <a:spcPct val="35000"/>
                </a:spcAft>
                <a:buNone/>
              </a:pPr>
              <a:r>
                <a:rPr lang="en-US" sz="2800" kern="1200" dirty="0">
                  <a:ln w="0"/>
                  <a:solidFill>
                    <a:srgbClr val="FF0000"/>
                  </a:solidFill>
                  <a:effectLst>
                    <a:outerShdw blurRad="38100" dist="25400" dir="5400000" algn="ctr" rotWithShape="0">
                      <a:srgbClr val="6E747A">
                        <a:alpha val="43000"/>
                      </a:srgbClr>
                    </a:outerShdw>
                  </a:effectLst>
                </a:rPr>
                <a:t>Present only what you believe to be factual. </a:t>
              </a:r>
            </a:p>
          </p:txBody>
        </p:sp>
        <p:sp>
          <p:nvSpPr>
            <p:cNvPr id="14" name="Straight Connector 13"/>
            <p:cNvSpPr/>
            <p:nvPr/>
          </p:nvSpPr>
          <p:spPr>
            <a:xfrm>
              <a:off x="533400" y="3642360"/>
              <a:ext cx="8094406" cy="0"/>
            </a:xfrm>
            <a:prstGeom prst="lin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5" name="Freeform: Shape 14"/>
            <p:cNvSpPr/>
            <p:nvPr/>
          </p:nvSpPr>
          <p:spPr>
            <a:xfrm>
              <a:off x="533400" y="3642360"/>
              <a:ext cx="8094406" cy="888131"/>
            </a:xfrm>
            <a:custGeom>
              <a:avLst/>
              <a:gdLst>
                <a:gd name="connsiteX0" fmla="*/ 0 w 8094406"/>
                <a:gd name="connsiteY0" fmla="*/ 0 h 888131"/>
                <a:gd name="connsiteX1" fmla="*/ 8094406 w 8094406"/>
                <a:gd name="connsiteY1" fmla="*/ 0 h 888131"/>
                <a:gd name="connsiteX2" fmla="*/ 8094406 w 8094406"/>
                <a:gd name="connsiteY2" fmla="*/ 888131 h 888131"/>
                <a:gd name="connsiteX3" fmla="*/ 0 w 8094406"/>
                <a:gd name="connsiteY3" fmla="*/ 888131 h 888131"/>
                <a:gd name="connsiteX4" fmla="*/ 0 w 8094406"/>
                <a:gd name="connsiteY4" fmla="*/ 0 h 888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4406" h="888131">
                  <a:moveTo>
                    <a:pt x="0" y="0"/>
                  </a:moveTo>
                  <a:lnTo>
                    <a:pt x="8094406" y="0"/>
                  </a:lnTo>
                  <a:lnTo>
                    <a:pt x="8094406" y="888131"/>
                  </a:lnTo>
                  <a:lnTo>
                    <a:pt x="0" y="88813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106680" rIns="106680" bIns="106680" numCol="1" spcCol="1270" anchor="t" anchorCtr="0">
              <a:noAutofit/>
            </a:bodyPr>
            <a:lstStyle/>
            <a:p>
              <a:pPr marL="0" lvl="0" indent="0" algn="l" defTabSz="1466850">
                <a:lnSpc>
                  <a:spcPct val="90000"/>
                </a:lnSpc>
                <a:spcBef>
                  <a:spcPct val="0"/>
                </a:spcBef>
                <a:spcAft>
                  <a:spcPct val="35000"/>
                </a:spcAft>
                <a:buNone/>
              </a:pPr>
              <a:r>
                <a:rPr lang="en-US" sz="2800" kern="1200" dirty="0">
                  <a:ln w="0"/>
                  <a:solidFill>
                    <a:srgbClr val="FF0000"/>
                  </a:solidFill>
                  <a:effectLst>
                    <a:outerShdw blurRad="38100" dist="25400" dir="5400000" algn="ctr" rotWithShape="0">
                      <a:srgbClr val="6E747A">
                        <a:alpha val="43000"/>
                      </a:srgbClr>
                    </a:outerShdw>
                  </a:effectLst>
                </a:rPr>
                <a:t>Present all sides of the question. </a:t>
              </a:r>
            </a:p>
          </p:txBody>
        </p:sp>
        <p:sp>
          <p:nvSpPr>
            <p:cNvPr id="16" name="Straight Connector 15"/>
            <p:cNvSpPr/>
            <p:nvPr/>
          </p:nvSpPr>
          <p:spPr>
            <a:xfrm>
              <a:off x="533400" y="4530491"/>
              <a:ext cx="8094406" cy="0"/>
            </a:xfrm>
            <a:prstGeom prst="lin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7" name="Freeform: Shape 16"/>
            <p:cNvSpPr/>
            <p:nvPr/>
          </p:nvSpPr>
          <p:spPr>
            <a:xfrm>
              <a:off x="533400" y="4530491"/>
              <a:ext cx="8094406" cy="888131"/>
            </a:xfrm>
            <a:custGeom>
              <a:avLst/>
              <a:gdLst>
                <a:gd name="connsiteX0" fmla="*/ 0 w 8094406"/>
                <a:gd name="connsiteY0" fmla="*/ 0 h 888131"/>
                <a:gd name="connsiteX1" fmla="*/ 8094406 w 8094406"/>
                <a:gd name="connsiteY1" fmla="*/ 0 h 888131"/>
                <a:gd name="connsiteX2" fmla="*/ 8094406 w 8094406"/>
                <a:gd name="connsiteY2" fmla="*/ 888131 h 888131"/>
                <a:gd name="connsiteX3" fmla="*/ 0 w 8094406"/>
                <a:gd name="connsiteY3" fmla="*/ 888131 h 888131"/>
                <a:gd name="connsiteX4" fmla="*/ 0 w 8094406"/>
                <a:gd name="connsiteY4" fmla="*/ 0 h 888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4406" h="888131">
                  <a:moveTo>
                    <a:pt x="0" y="0"/>
                  </a:moveTo>
                  <a:lnTo>
                    <a:pt x="8094406" y="0"/>
                  </a:lnTo>
                  <a:lnTo>
                    <a:pt x="8094406" y="888131"/>
                  </a:lnTo>
                  <a:lnTo>
                    <a:pt x="0" y="88813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106680" rIns="106680" bIns="106680" numCol="1" spcCol="1270" anchor="t" anchorCtr="0">
              <a:noAutofit/>
            </a:bodyPr>
            <a:lstStyle/>
            <a:p>
              <a:pPr marL="0" lvl="0" indent="0" algn="l" defTabSz="1466850">
                <a:lnSpc>
                  <a:spcPct val="90000"/>
                </a:lnSpc>
                <a:spcBef>
                  <a:spcPct val="0"/>
                </a:spcBef>
                <a:spcAft>
                  <a:spcPct val="35000"/>
                </a:spcAft>
                <a:buNone/>
              </a:pPr>
              <a:r>
                <a:rPr lang="en-US" sz="2800" kern="1200" dirty="0">
                  <a:ln w="0"/>
                  <a:solidFill>
                    <a:srgbClr val="FF0000"/>
                  </a:solidFill>
                  <a:effectLst>
                    <a:outerShdw blurRad="38100" dist="25400" dir="5400000" algn="ctr" rotWithShape="0">
                      <a:srgbClr val="6E747A">
                        <a:alpha val="43000"/>
                      </a:srgbClr>
                    </a:outerShdw>
                  </a:effectLst>
                </a:rPr>
                <a:t>Plagiarism can easily sneak into a review unless it is carefully avoided. </a:t>
              </a:r>
            </a:p>
          </p:txBody>
        </p:sp>
        <p:sp>
          <p:nvSpPr>
            <p:cNvPr id="18" name="Straight Connector 17"/>
            <p:cNvSpPr/>
            <p:nvPr/>
          </p:nvSpPr>
          <p:spPr>
            <a:xfrm>
              <a:off x="533400" y="5418623"/>
              <a:ext cx="8094406" cy="0"/>
            </a:xfrm>
            <a:prstGeom prst="line">
              <a:avLst/>
            </a:prstGeom>
          </p:spPr>
          <p:style>
            <a:lnRef idx="2">
              <a:schemeClr val="accen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9" name="Freeform: Shape 18"/>
            <p:cNvSpPr/>
            <p:nvPr/>
          </p:nvSpPr>
          <p:spPr>
            <a:xfrm>
              <a:off x="533400" y="5418623"/>
              <a:ext cx="8094406" cy="888131"/>
            </a:xfrm>
            <a:custGeom>
              <a:avLst/>
              <a:gdLst>
                <a:gd name="connsiteX0" fmla="*/ 0 w 8094406"/>
                <a:gd name="connsiteY0" fmla="*/ 0 h 888131"/>
                <a:gd name="connsiteX1" fmla="*/ 8094406 w 8094406"/>
                <a:gd name="connsiteY1" fmla="*/ 0 h 888131"/>
                <a:gd name="connsiteX2" fmla="*/ 8094406 w 8094406"/>
                <a:gd name="connsiteY2" fmla="*/ 888131 h 888131"/>
                <a:gd name="connsiteX3" fmla="*/ 0 w 8094406"/>
                <a:gd name="connsiteY3" fmla="*/ 888131 h 888131"/>
                <a:gd name="connsiteX4" fmla="*/ 0 w 8094406"/>
                <a:gd name="connsiteY4" fmla="*/ 0 h 8881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4406" h="888131">
                  <a:moveTo>
                    <a:pt x="0" y="0"/>
                  </a:moveTo>
                  <a:lnTo>
                    <a:pt x="8094406" y="0"/>
                  </a:lnTo>
                  <a:lnTo>
                    <a:pt x="8094406" y="888131"/>
                  </a:lnTo>
                  <a:lnTo>
                    <a:pt x="0" y="888131"/>
                  </a:lnTo>
                  <a:lnTo>
                    <a:pt x="0" y="0"/>
                  </a:lnTo>
                  <a:close/>
                </a:path>
              </a:pathLst>
            </a:cu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06680" tIns="106680" rIns="106680" bIns="106680" numCol="1" spcCol="1270" anchor="t" anchorCtr="0">
              <a:noAutofit/>
            </a:bodyPr>
            <a:lstStyle/>
            <a:p>
              <a:pPr marL="0" lvl="0" indent="0" algn="l" defTabSz="1466850">
                <a:lnSpc>
                  <a:spcPct val="90000"/>
                </a:lnSpc>
                <a:spcBef>
                  <a:spcPct val="0"/>
                </a:spcBef>
                <a:spcAft>
                  <a:spcPct val="35000"/>
                </a:spcAft>
                <a:buNone/>
              </a:pPr>
              <a:r>
                <a:rPr lang="en-US" sz="2800" kern="1200" dirty="0">
                  <a:ln w="0"/>
                  <a:solidFill>
                    <a:srgbClr val="FF0000"/>
                  </a:solidFill>
                  <a:effectLst>
                    <a:outerShdw blurRad="38100" dist="25400" dir="5400000" algn="ctr" rotWithShape="0">
                      <a:srgbClr val="6E747A">
                        <a:alpha val="43000"/>
                      </a:srgbClr>
                    </a:outerShdw>
                  </a:effectLst>
                </a:rPr>
                <a:t>You must be the sole writer of your literature review.</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457200" y="304800"/>
            <a:ext cx="8183563" cy="762000"/>
          </a:xfrm>
          <a:effectLst>
            <a:outerShdw blurRad="50800" dist="38100" dir="2700000" algn="tl" rotWithShape="0">
              <a:prstClr val="black">
                <a:alpha val="40000"/>
              </a:prstClr>
            </a:outerShdw>
          </a:effectLst>
        </p:spPr>
        <p:txBody>
          <a:bodyPr>
            <a:normAutofit/>
          </a:bodyPr>
          <a:lstStyle/>
          <a:p>
            <a:pPr algn="ctr"/>
            <a:r>
              <a:rPr lang="en-US" b="1" dirty="0">
                <a:ln w="0"/>
                <a:solidFill>
                  <a:srgbClr val="FF0000"/>
                </a:solidFill>
                <a:effectLst>
                  <a:outerShdw blurRad="38100" dist="25400" dir="5400000" algn="ctr" rotWithShape="0">
                    <a:srgbClr val="6E747A">
                      <a:alpha val="43000"/>
                    </a:srgbClr>
                  </a:outerShdw>
                </a:effectLst>
              </a:rPr>
              <a:t>Pack Wisely Before You Begin</a:t>
            </a:r>
          </a:p>
        </p:txBody>
      </p:sp>
      <p:sp>
        <p:nvSpPr>
          <p:cNvPr id="3" name="Content Placeholder 2"/>
          <p:cNvSpPr>
            <a:spLocks noGrp="1"/>
          </p:cNvSpPr>
          <p:nvPr>
            <p:ph idx="4294967295"/>
          </p:nvPr>
        </p:nvSpPr>
        <p:spPr>
          <a:xfrm>
            <a:off x="457201" y="1066800"/>
            <a:ext cx="8183562" cy="4879975"/>
          </a:xfrm>
        </p:spPr>
        <p:txBody>
          <a:bodyPr>
            <a:normAutofit fontScale="92500" lnSpcReduction="10000"/>
          </a:bodyPr>
          <a:lstStyle/>
          <a:p>
            <a:r>
              <a:rPr lang="en-US" dirty="0">
                <a:solidFill>
                  <a:srgbClr val="FF0000"/>
                </a:solidFill>
              </a:rPr>
              <a:t>First, as a reviewer, you should organize a workspace free from distractions. </a:t>
            </a:r>
          </a:p>
          <a:p>
            <a:r>
              <a:rPr lang="en-US" dirty="0">
                <a:solidFill>
                  <a:srgbClr val="FF0000"/>
                </a:solidFill>
              </a:rPr>
              <a:t>You will also need, </a:t>
            </a:r>
          </a:p>
          <a:p>
            <a:pPr lvl="1"/>
            <a:r>
              <a:rPr lang="en-US" dirty="0">
                <a:solidFill>
                  <a:srgbClr val="FF0000"/>
                </a:solidFill>
              </a:rPr>
              <a:t>Minimally, at least one high-quality dictionary and thesaurus. 	</a:t>
            </a:r>
          </a:p>
          <a:p>
            <a:pPr lvl="1"/>
            <a:r>
              <a:rPr lang="en-US" dirty="0">
                <a:solidFill>
                  <a:srgbClr val="FF0000"/>
                </a:solidFill>
              </a:rPr>
              <a:t>Reference works on research methods and writing skills can also be useful. </a:t>
            </a:r>
          </a:p>
          <a:p>
            <a:r>
              <a:rPr lang="en-US" dirty="0">
                <a:solidFill>
                  <a:srgbClr val="FF0000"/>
                </a:solidFill>
              </a:rPr>
              <a:t>As with any complex project, the literature review demands concentrated mental focus.</a:t>
            </a:r>
          </a:p>
          <a:p>
            <a:r>
              <a:rPr lang="en-US" dirty="0">
                <a:solidFill>
                  <a:srgbClr val="FF0000"/>
                </a:solidFill>
              </a:rPr>
              <a:t>Having a plan increases productivity. Develop a three-level plan. </a:t>
            </a:r>
          </a:p>
          <a:p>
            <a:pPr lvl="1"/>
            <a:r>
              <a:rPr lang="en-US" dirty="0">
                <a:solidFill>
                  <a:srgbClr val="FF0000"/>
                </a:solidFill>
              </a:rPr>
              <a:t>First, create an overall project plan and timeline. </a:t>
            </a:r>
          </a:p>
          <a:p>
            <a:pPr lvl="1"/>
            <a:r>
              <a:rPr lang="en-US" dirty="0">
                <a:solidFill>
                  <a:srgbClr val="FF0000"/>
                </a:solidFill>
              </a:rPr>
              <a:t>Second, subdivide the overall plan into sections that act as intermediate goals for the project. </a:t>
            </a:r>
          </a:p>
          <a:p>
            <a:pPr lvl="1"/>
            <a:r>
              <a:rPr lang="en-US" dirty="0">
                <a:solidFill>
                  <a:srgbClr val="FF0000"/>
                </a:solidFill>
              </a:rPr>
              <a:t>Finally, build daily plans from the subsections to schedule the work for each daily session.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365125"/>
            <a:ext cx="7886700" cy="701675"/>
          </a:xfrm>
        </p:spPr>
        <p:txBody>
          <a:bodyPr>
            <a:normAutofit/>
          </a:bodyPr>
          <a:lstStyle/>
          <a:p>
            <a:r>
              <a:rPr lang="en-US" dirty="0">
                <a:solidFill>
                  <a:srgbClr val="FF0000"/>
                </a:solidFill>
                <a:latin typeface="Palatino Linotype" panose="02040502050505030304" pitchFamily="18" charset="0"/>
              </a:rPr>
              <a:t>Tips</a:t>
            </a:r>
            <a:endParaRPr lang="en-US" dirty="0">
              <a:solidFill>
                <a:srgbClr val="FF0000"/>
              </a:solidFill>
            </a:endParaRPr>
          </a:p>
        </p:txBody>
      </p:sp>
      <p:sp>
        <p:nvSpPr>
          <p:cNvPr id="3" name="Content Placeholder 2"/>
          <p:cNvSpPr>
            <a:spLocks noGrp="1"/>
          </p:cNvSpPr>
          <p:nvPr>
            <p:ph idx="4294967295"/>
          </p:nvPr>
        </p:nvSpPr>
        <p:spPr>
          <a:xfrm>
            <a:off x="838200" y="1219200"/>
            <a:ext cx="7048500" cy="4957763"/>
          </a:xfrm>
        </p:spPr>
        <p:txBody>
          <a:bodyPr>
            <a:normAutofit/>
          </a:bodyPr>
          <a:lstStyle/>
          <a:p>
            <a:pPr lvl="0"/>
            <a:r>
              <a:rPr lang="en-US" dirty="0">
                <a:solidFill>
                  <a:srgbClr val="FF0000"/>
                </a:solidFill>
                <a:latin typeface="Palatino Linotype" panose="02040502050505030304" pitchFamily="18" charset="0"/>
              </a:rPr>
              <a:t>Study carefully the literature review model. Memorize it if possible. Use this flow chart to keep yourself on track.</a:t>
            </a:r>
          </a:p>
          <a:p>
            <a:pPr lvl="0"/>
            <a:r>
              <a:rPr lang="en-US" dirty="0">
                <a:solidFill>
                  <a:srgbClr val="FF0000"/>
                </a:solidFill>
                <a:latin typeface="Palatino Linotype" panose="02040502050505030304" pitchFamily="18" charset="0"/>
              </a:rPr>
              <a:t>Select a topic that is important to you. A subject of true concern or curiosity will produce better work than a topic chosen for expediency.</a:t>
            </a:r>
          </a:p>
          <a:p>
            <a:pPr lvl="0"/>
            <a:r>
              <a:rPr lang="en-US" dirty="0">
                <a:solidFill>
                  <a:srgbClr val="FF0000"/>
                </a:solidFill>
                <a:latin typeface="Palatino Linotype" panose="02040502050505030304" pitchFamily="18" charset="0"/>
              </a:rPr>
              <a:t>Writing starts now! Journal ideas, questions, and your current understanding of the material. Develop a project journal to catalog your work and reflective thought as you work.</a:t>
            </a:r>
          </a:p>
          <a:p>
            <a:pPr lvl="0"/>
            <a:r>
              <a:rPr lang="en-US" dirty="0">
                <a:solidFill>
                  <a:srgbClr val="FF0000"/>
                </a:solidFill>
                <a:latin typeface="Palatino Linotype" panose="02040502050505030304" pitchFamily="18" charset="0"/>
              </a:rPr>
              <a:t>Plan every step. Going back to pick up missed steps takes far </a:t>
            </a:r>
            <a:r>
              <a:rPr lang="en-US">
                <a:solidFill>
                  <a:srgbClr val="FF0000"/>
                </a:solidFill>
                <a:latin typeface="Palatino Linotype" panose="02040502050505030304" pitchFamily="18" charset="0"/>
              </a:rPr>
              <a:t>more time.</a:t>
            </a:r>
            <a:endParaRPr lang="en-US" dirty="0">
              <a:solidFill>
                <a:srgbClr val="FF0000"/>
              </a:solidFill>
              <a:latin typeface="Palatino Linotype" panose="02040502050505030304" pitchFamily="18" charset="0"/>
            </a:endParaRP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304800"/>
            <a:ext cx="7772400" cy="5633206"/>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09600" y="2514600"/>
            <a:ext cx="4662631" cy="459399"/>
          </a:xfrm>
        </p:spPr>
        <p:txBody>
          <a:bodyPr>
            <a:noAutofit/>
          </a:bodyPr>
          <a:lstStyle/>
          <a:p>
            <a:r>
              <a:rPr lang="en-US" sz="3200" i="1" dirty="0">
                <a:latin typeface="Palatino Linotype" panose="02040502050505030304" pitchFamily="18" charset="0"/>
              </a:rPr>
              <a:t>Introduction</a:t>
            </a:r>
            <a:r>
              <a:rPr lang="en-US" sz="3200" b="0" dirty="0">
                <a:latin typeface="Palatino Linotype" panose="02040502050505030304" pitchFamily="18" charset="0"/>
              </a:rPr>
              <a:t/>
            </a:r>
            <a:br>
              <a:rPr lang="en-US" sz="3200" b="0" dirty="0">
                <a:latin typeface="Palatino Linotype" panose="02040502050505030304" pitchFamily="18" charset="0"/>
              </a:rPr>
            </a:br>
            <a:r>
              <a:rPr lang="en-US" sz="3200" i="1" dirty="0">
                <a:latin typeface="Palatino Linotype" panose="02040502050505030304" pitchFamily="18" charset="0"/>
              </a:rPr>
              <a:t>Doing and Producing a Literature Review</a:t>
            </a:r>
            <a:endParaRPr lang="en-US" sz="3200" dirty="0">
              <a:latin typeface="Palatino Linotype" panose="02040502050505030304" pitchFamily="18" charset="0"/>
            </a:endParaRPr>
          </a:p>
        </p:txBody>
      </p:sp>
      <p:sp>
        <p:nvSpPr>
          <p:cNvPr id="5" name="Subtitle 4"/>
          <p:cNvSpPr>
            <a:spLocks noGrp="1"/>
          </p:cNvSpPr>
          <p:nvPr>
            <p:ph type="subTitle" idx="1"/>
          </p:nvPr>
        </p:nvSpPr>
        <p:spPr>
          <a:xfrm>
            <a:off x="937647" y="4466025"/>
            <a:ext cx="3533416" cy="1241822"/>
          </a:xfrm>
        </p:spPr>
        <p:txBody>
          <a:bodyPr>
            <a:normAutofit/>
          </a:bodyPr>
          <a:lstStyle/>
          <a:p>
            <a:r>
              <a:rPr lang="en-US" b="1" dirty="0">
                <a:latin typeface="Palatino Linotype" panose="02040502050505030304" pitchFamily="18" charset="0"/>
              </a:rPr>
              <a:t>An Overview</a:t>
            </a:r>
            <a:endParaRPr lang="en-US" dirty="0">
              <a:solidFill>
                <a:srgbClr val="FF0000"/>
              </a:solidFill>
              <a:latin typeface="Palatino Linotype" panose="02040502050505030304" pitchFamily="18" charset="0"/>
            </a:endParaRPr>
          </a:p>
        </p:txBody>
      </p:sp>
      <p:pic>
        <p:nvPicPr>
          <p:cNvPr id="6" name="Picture 5"/>
          <p:cNvPicPr>
            <a:picLocks noChangeAspect="1"/>
          </p:cNvPicPr>
          <p:nvPr/>
        </p:nvPicPr>
        <p:blipFill>
          <a:blip r:embed="rId3"/>
          <a:stretch>
            <a:fillRect/>
          </a:stretch>
        </p:blipFill>
        <p:spPr>
          <a:xfrm>
            <a:off x="5638800" y="1524000"/>
            <a:ext cx="2301499" cy="3300083"/>
          </a:xfrm>
          <a:prstGeom prst="rect">
            <a:avLst/>
          </a:prstGeom>
          <a:ln w="88900" cap="sq" cmpd="thickThin">
            <a:solidFill>
              <a:srgbClr val="FF0000"/>
            </a:solidFill>
            <a:prstDash val="solid"/>
            <a:miter lim="800000"/>
          </a:ln>
          <a:effectLst>
            <a:innerShdw blurRad="76200">
              <a:srgbClr val="000000"/>
            </a:innerShdw>
          </a:effectLst>
        </p:spPr>
      </p:pic>
    </p:spTree>
    <p:extLst>
      <p:ext uri="{BB962C8B-B14F-4D97-AF65-F5344CB8AC3E}">
        <p14:creationId xmlns:p14="http://schemas.microsoft.com/office/powerpoint/2010/main" val="1998574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4294967295"/>
          </p:nvPr>
        </p:nvSpPr>
        <p:spPr>
          <a:xfrm>
            <a:off x="609600" y="1752600"/>
            <a:ext cx="8031163" cy="3810000"/>
          </a:xfrm>
        </p:spPr>
        <p:txBody>
          <a:bodyPr>
            <a:normAutofit fontScale="92500"/>
          </a:bodyPr>
          <a:lstStyle/>
          <a:p>
            <a:pPr>
              <a:buNone/>
            </a:pPr>
            <a:endParaRPr lang="en-US" i="1" dirty="0"/>
          </a:p>
          <a:p>
            <a:pPr marL="0" indent="0">
              <a:buNone/>
            </a:pPr>
            <a:r>
              <a:rPr lang="en-US" sz="3600" i="1" dirty="0">
                <a:solidFill>
                  <a:srgbClr val="FF0000"/>
                </a:solidFill>
                <a:latin typeface="Palatino Linotype" panose="02040502050505030304" pitchFamily="18" charset="0"/>
              </a:rPr>
              <a:t>A literature review is a written document that presents a logically argued case founded on a comprehensive understanding of the current state of knowledge about a topic of study. This case establishes a convincing thesis to answer the study’s question.</a:t>
            </a:r>
          </a:p>
          <a:p>
            <a:endParaRPr lang="en-US" dirty="0"/>
          </a:p>
        </p:txBody>
      </p:sp>
      <p:sp>
        <p:nvSpPr>
          <p:cNvPr id="2" name="Rectangle 1"/>
          <p:cNvSpPr/>
          <p:nvPr/>
        </p:nvSpPr>
        <p:spPr>
          <a:xfrm>
            <a:off x="304800" y="381000"/>
            <a:ext cx="8183880" cy="838499"/>
          </a:xfrm>
          <a:prstGeom prst="rect">
            <a:avLst/>
          </a:prstGeom>
        </p:spPr>
        <p:txBody>
          <a:bodyPr wrap="square">
            <a:spAutoFit/>
          </a:bodyPr>
          <a:lstStyle/>
          <a:p>
            <a:pPr algn="ctr">
              <a:lnSpc>
                <a:spcPct val="150000"/>
              </a:lnSpc>
              <a:spcBef>
                <a:spcPts val="1800"/>
              </a:spcBef>
              <a:spcAft>
                <a:spcPts val="1200"/>
              </a:spcAft>
            </a:pPr>
            <a:r>
              <a:rPr lang="en-US" sz="3600" b="1" dirty="0">
                <a:solidFill>
                  <a:srgbClr val="FF0000"/>
                </a:solidFill>
                <a:latin typeface="Palatino Linotype" panose="02040502050505030304" pitchFamily="18" charset="0"/>
                <a:ea typeface="Times New Roman" panose="02020603050405020304" pitchFamily="18" charset="0"/>
              </a:rPr>
              <a:t>The Literature Review Defined</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931207900"/>
              </p:ext>
            </p:extLst>
          </p:nvPr>
        </p:nvGraphicFramePr>
        <p:xfrm>
          <a:off x="1600200" y="838200"/>
          <a:ext cx="62484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075" name="TextBox 2"/>
          <p:cNvSpPr txBox="1">
            <a:spLocks noChangeArrowheads="1"/>
          </p:cNvSpPr>
          <p:nvPr/>
        </p:nvSpPr>
        <p:spPr bwMode="auto">
          <a:xfrm>
            <a:off x="6324600" y="1820863"/>
            <a:ext cx="1371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dirty="0">
                <a:solidFill>
                  <a:schemeClr val="bg1"/>
                </a:solidFill>
              </a:rPr>
              <a:t>Identifies</a:t>
            </a:r>
          </a:p>
        </p:txBody>
      </p:sp>
      <p:sp>
        <p:nvSpPr>
          <p:cNvPr id="3076" name="TextBox 17"/>
          <p:cNvSpPr txBox="1">
            <a:spLocks noChangeArrowheads="1"/>
          </p:cNvSpPr>
          <p:nvPr/>
        </p:nvSpPr>
        <p:spPr bwMode="auto">
          <a:xfrm>
            <a:off x="2006600" y="1814513"/>
            <a:ext cx="13716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dirty="0">
                <a:solidFill>
                  <a:schemeClr val="bg1"/>
                </a:solidFill>
              </a:rPr>
              <a:t>Answers</a:t>
            </a:r>
          </a:p>
        </p:txBody>
      </p:sp>
      <p:sp>
        <p:nvSpPr>
          <p:cNvPr id="3077" name="TextBox 18"/>
          <p:cNvSpPr txBox="1">
            <a:spLocks noChangeArrowheads="1"/>
          </p:cNvSpPr>
          <p:nvPr/>
        </p:nvSpPr>
        <p:spPr bwMode="auto">
          <a:xfrm>
            <a:off x="1981200" y="4343400"/>
            <a:ext cx="1371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800">
                <a:solidFill>
                  <a:schemeClr val="bg1"/>
                </a:solidFill>
              </a:rPr>
              <a:t>Discovers</a:t>
            </a:r>
            <a:br>
              <a:rPr lang="en-US" altLang="en-US" sz="1800">
                <a:solidFill>
                  <a:schemeClr val="bg1"/>
                </a:solidFill>
              </a:rPr>
            </a:br>
            <a:r>
              <a:rPr lang="en-US" altLang="en-US" sz="1800">
                <a:solidFill>
                  <a:schemeClr val="bg1"/>
                </a:solidFill>
              </a:rPr>
              <a:t>and advocates</a:t>
            </a:r>
          </a:p>
        </p:txBody>
      </p:sp>
      <p:sp>
        <p:nvSpPr>
          <p:cNvPr id="3078" name="TextBox 19"/>
          <p:cNvSpPr txBox="1">
            <a:spLocks noChangeArrowheads="1"/>
          </p:cNvSpPr>
          <p:nvPr/>
        </p:nvSpPr>
        <p:spPr bwMode="auto">
          <a:xfrm>
            <a:off x="6324600" y="4322763"/>
            <a:ext cx="1371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800" dirty="0">
                <a:solidFill>
                  <a:schemeClr val="bg1"/>
                </a:solidFill>
              </a:rPr>
              <a:t>Specifies</a:t>
            </a:r>
            <a:br>
              <a:rPr lang="en-US" altLang="en-US" sz="1800" dirty="0">
                <a:solidFill>
                  <a:schemeClr val="bg1"/>
                </a:solidFill>
              </a:rPr>
            </a:br>
            <a:r>
              <a:rPr lang="en-US" altLang="en-US" sz="1800" dirty="0">
                <a:solidFill>
                  <a:schemeClr val="bg1"/>
                </a:solidFill>
              </a:rPr>
              <a:t>and</a:t>
            </a:r>
          </a:p>
          <a:p>
            <a:pPr algn="ctr" eaLnBrk="1" hangingPunct="1">
              <a:spcBef>
                <a:spcPct val="0"/>
              </a:spcBef>
              <a:buFontTx/>
              <a:buNone/>
            </a:pPr>
            <a:r>
              <a:rPr lang="en-US" altLang="en-US" sz="1800" dirty="0">
                <a:solidFill>
                  <a:schemeClr val="bg1"/>
                </a:solidFill>
              </a:rPr>
              <a:t>frames</a:t>
            </a:r>
          </a:p>
        </p:txBody>
      </p:sp>
      <p:sp>
        <p:nvSpPr>
          <p:cNvPr id="3079" name="Footer Placeholder 2"/>
          <p:cNvSpPr>
            <a:spLocks noGrp="1"/>
          </p:cNvSpPr>
          <p:nvPr>
            <p:ph type="ftr" sz="quarter" idx="11"/>
          </p:nvPr>
        </p:nvSpPr>
        <p:spPr>
          <a:noFill/>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400" dirty="0">
                <a:solidFill>
                  <a:schemeClr val="bg1"/>
                </a:solidFill>
              </a:rPr>
              <a:t>Figure I.1</a:t>
            </a:r>
          </a:p>
        </p:txBody>
      </p:sp>
    </p:spTree>
    <p:extLst>
      <p:ext uri="{BB962C8B-B14F-4D97-AF65-F5344CB8AC3E}">
        <p14:creationId xmlns:p14="http://schemas.microsoft.com/office/powerpoint/2010/main" val="15729914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1526395655"/>
              </p:ext>
            </p:extLst>
          </p:nvPr>
        </p:nvGraphicFramePr>
        <p:xfrm>
          <a:off x="1600200" y="838200"/>
          <a:ext cx="6248400" cy="4800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075" name="TextBox 2"/>
          <p:cNvSpPr txBox="1">
            <a:spLocks noChangeArrowheads="1"/>
          </p:cNvSpPr>
          <p:nvPr/>
        </p:nvSpPr>
        <p:spPr bwMode="auto">
          <a:xfrm>
            <a:off x="5943600" y="1143000"/>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i="1" dirty="0">
                <a:solidFill>
                  <a:srgbClr val="FF0000"/>
                </a:solidFill>
              </a:rPr>
              <a:t>Identifies</a:t>
            </a:r>
          </a:p>
        </p:txBody>
      </p:sp>
      <p:sp>
        <p:nvSpPr>
          <p:cNvPr id="3076" name="TextBox 17"/>
          <p:cNvSpPr txBox="1">
            <a:spLocks noChangeArrowheads="1"/>
          </p:cNvSpPr>
          <p:nvPr/>
        </p:nvSpPr>
        <p:spPr bwMode="auto">
          <a:xfrm>
            <a:off x="2209800" y="1143000"/>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800" i="1" dirty="0">
                <a:solidFill>
                  <a:srgbClr val="FF0000"/>
                </a:solidFill>
              </a:rPr>
              <a:t>Answers</a:t>
            </a:r>
          </a:p>
        </p:txBody>
      </p:sp>
      <p:sp>
        <p:nvSpPr>
          <p:cNvPr id="3077" name="TextBox 18"/>
          <p:cNvSpPr txBox="1">
            <a:spLocks noChangeArrowheads="1"/>
          </p:cNvSpPr>
          <p:nvPr/>
        </p:nvSpPr>
        <p:spPr bwMode="auto">
          <a:xfrm>
            <a:off x="5943600" y="5029200"/>
            <a:ext cx="1371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800" i="1" dirty="0">
                <a:solidFill>
                  <a:srgbClr val="FF0000"/>
                </a:solidFill>
              </a:rPr>
              <a:t>Discovers</a:t>
            </a:r>
            <a:br>
              <a:rPr lang="en-US" altLang="en-US" sz="1800" i="1" dirty="0">
                <a:solidFill>
                  <a:srgbClr val="FF0000"/>
                </a:solidFill>
              </a:rPr>
            </a:br>
            <a:r>
              <a:rPr lang="en-US" altLang="en-US" sz="1800" i="1" dirty="0">
                <a:solidFill>
                  <a:srgbClr val="FF0000"/>
                </a:solidFill>
              </a:rPr>
              <a:t>and advocates</a:t>
            </a:r>
          </a:p>
        </p:txBody>
      </p:sp>
      <p:sp>
        <p:nvSpPr>
          <p:cNvPr id="3078" name="TextBox 19"/>
          <p:cNvSpPr txBox="1">
            <a:spLocks noChangeArrowheads="1"/>
          </p:cNvSpPr>
          <p:nvPr/>
        </p:nvSpPr>
        <p:spPr bwMode="auto">
          <a:xfrm>
            <a:off x="7086600" y="2819400"/>
            <a:ext cx="1371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800" i="1" dirty="0">
                <a:solidFill>
                  <a:srgbClr val="FF0000"/>
                </a:solidFill>
              </a:rPr>
              <a:t>Specifies</a:t>
            </a:r>
            <a:br>
              <a:rPr lang="en-US" altLang="en-US" sz="1800" i="1" dirty="0">
                <a:solidFill>
                  <a:srgbClr val="FF0000"/>
                </a:solidFill>
              </a:rPr>
            </a:br>
            <a:r>
              <a:rPr lang="en-US" altLang="en-US" sz="1800" i="1" dirty="0">
                <a:solidFill>
                  <a:srgbClr val="FF0000"/>
                </a:solidFill>
              </a:rPr>
              <a:t>and</a:t>
            </a:r>
          </a:p>
          <a:p>
            <a:pPr algn="ctr" eaLnBrk="1" hangingPunct="1">
              <a:spcBef>
                <a:spcPct val="0"/>
              </a:spcBef>
              <a:buFontTx/>
              <a:buNone/>
            </a:pPr>
            <a:r>
              <a:rPr lang="en-US" altLang="en-US" sz="1800" i="1" dirty="0">
                <a:solidFill>
                  <a:srgbClr val="FF0000"/>
                </a:solidFill>
              </a:rPr>
              <a:t>frames</a:t>
            </a:r>
          </a:p>
        </p:txBody>
      </p:sp>
      <p:sp>
        <p:nvSpPr>
          <p:cNvPr id="3079" name="TextBox 18"/>
          <p:cNvSpPr txBox="1">
            <a:spLocks noChangeArrowheads="1"/>
          </p:cNvSpPr>
          <p:nvPr/>
        </p:nvSpPr>
        <p:spPr bwMode="auto">
          <a:xfrm>
            <a:off x="1066800" y="2743200"/>
            <a:ext cx="1371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800" i="1" dirty="0">
                <a:solidFill>
                  <a:srgbClr val="FF0000"/>
                </a:solidFill>
              </a:rPr>
              <a:t>Determines</a:t>
            </a:r>
            <a:br>
              <a:rPr lang="en-US" altLang="en-US" sz="1800" i="1" dirty="0">
                <a:solidFill>
                  <a:srgbClr val="FF0000"/>
                </a:solidFill>
              </a:rPr>
            </a:br>
            <a:r>
              <a:rPr lang="en-US" altLang="en-US" sz="1800" i="1" dirty="0">
                <a:solidFill>
                  <a:srgbClr val="FF0000"/>
                </a:solidFill>
              </a:rPr>
              <a:t>nature</a:t>
            </a:r>
            <a:br>
              <a:rPr lang="en-US" altLang="en-US" sz="1800" i="1" dirty="0">
                <a:solidFill>
                  <a:srgbClr val="FF0000"/>
                </a:solidFill>
              </a:rPr>
            </a:br>
            <a:r>
              <a:rPr lang="en-US" altLang="en-US" sz="1800" i="1" dirty="0">
                <a:solidFill>
                  <a:srgbClr val="FF0000"/>
                </a:solidFill>
              </a:rPr>
              <a:t>and scope</a:t>
            </a:r>
          </a:p>
        </p:txBody>
      </p:sp>
      <p:sp>
        <p:nvSpPr>
          <p:cNvPr id="3080" name="TextBox 18"/>
          <p:cNvSpPr txBox="1">
            <a:spLocks noChangeArrowheads="1"/>
          </p:cNvSpPr>
          <p:nvPr/>
        </p:nvSpPr>
        <p:spPr bwMode="auto">
          <a:xfrm>
            <a:off x="2093913" y="5029200"/>
            <a:ext cx="1371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800" i="1" dirty="0">
                <a:solidFill>
                  <a:srgbClr val="FF0000"/>
                </a:solidFill>
              </a:rPr>
              <a:t>Defines</a:t>
            </a:r>
            <a:br>
              <a:rPr lang="en-US" altLang="en-US" sz="1800" i="1" dirty="0">
                <a:solidFill>
                  <a:srgbClr val="FF0000"/>
                </a:solidFill>
              </a:rPr>
            </a:br>
            <a:r>
              <a:rPr lang="en-US" altLang="en-US" sz="1800" i="1" dirty="0">
                <a:solidFill>
                  <a:srgbClr val="FF0000"/>
                </a:solidFill>
              </a:rPr>
              <a:t>further</a:t>
            </a:r>
            <a:br>
              <a:rPr lang="en-US" altLang="en-US" sz="1800" i="1" dirty="0">
                <a:solidFill>
                  <a:srgbClr val="FF0000"/>
                </a:solidFill>
              </a:rPr>
            </a:br>
            <a:r>
              <a:rPr lang="en-US" altLang="en-US" sz="1800" i="1" dirty="0">
                <a:solidFill>
                  <a:srgbClr val="FF0000"/>
                </a:solidFill>
              </a:rPr>
              <a:t>research</a:t>
            </a:r>
          </a:p>
        </p:txBody>
      </p:sp>
      <p:sp>
        <p:nvSpPr>
          <p:cNvPr id="3081" name="Footer Placeholder 2"/>
          <p:cNvSpPr>
            <a:spLocks noGrp="1"/>
          </p:cNvSpPr>
          <p:nvPr>
            <p:ph type="ftr" sz="quarter" idx="11"/>
          </p:nvPr>
        </p:nvSpPr>
        <p:spPr>
          <a:noFill/>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400" dirty="0">
                <a:solidFill>
                  <a:schemeClr val="bg1"/>
                </a:solidFill>
              </a:rPr>
              <a:t>Figure I.2</a:t>
            </a:r>
          </a:p>
        </p:txBody>
      </p:sp>
    </p:spTree>
    <p:extLst>
      <p:ext uri="{BB962C8B-B14F-4D97-AF65-F5344CB8AC3E}">
        <p14:creationId xmlns:p14="http://schemas.microsoft.com/office/powerpoint/2010/main" val="32975576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ext uri="{D42A27DB-BD31-4B8C-83A1-F6EECF244321}">
                <p14:modId xmlns:p14="http://schemas.microsoft.com/office/powerpoint/2010/main" val="3329868703"/>
              </p:ext>
            </p:extLst>
          </p:nvPr>
        </p:nvGraphicFramePr>
        <p:xfrm>
          <a:off x="2633111" y="1290925"/>
          <a:ext cx="3992562" cy="340201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 name="Line Callout 2 14"/>
          <p:cNvSpPr/>
          <p:nvPr/>
        </p:nvSpPr>
        <p:spPr bwMode="auto">
          <a:xfrm>
            <a:off x="6605009" y="869409"/>
            <a:ext cx="2088142" cy="843033"/>
          </a:xfrm>
          <a:prstGeom prst="borderCallout2">
            <a:avLst/>
          </a:prstGeom>
          <a:solidFill>
            <a:schemeClr val="bg1">
              <a:lumMod val="75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200" i="1" dirty="0">
                <a:solidFill>
                  <a:srgbClr val="000000"/>
                </a:solidFill>
              </a:rPr>
              <a:t>1.   Recognize and </a:t>
            </a:r>
            <a:br>
              <a:rPr lang="en-US" sz="1200" i="1" dirty="0">
                <a:solidFill>
                  <a:srgbClr val="000000"/>
                </a:solidFill>
              </a:rPr>
            </a:br>
            <a:r>
              <a:rPr lang="en-US" sz="1200" i="1" dirty="0">
                <a:solidFill>
                  <a:srgbClr val="000000"/>
                </a:solidFill>
              </a:rPr>
              <a:t>define a problem</a:t>
            </a:r>
          </a:p>
        </p:txBody>
      </p:sp>
      <p:sp>
        <p:nvSpPr>
          <p:cNvPr id="18" name="Line Callout 2 17"/>
          <p:cNvSpPr/>
          <p:nvPr/>
        </p:nvSpPr>
        <p:spPr bwMode="auto">
          <a:xfrm>
            <a:off x="6795436" y="2983832"/>
            <a:ext cx="1897715" cy="713456"/>
          </a:xfrm>
          <a:prstGeom prst="borderCallout2">
            <a:avLst>
              <a:gd name="adj1" fmla="val 2487"/>
              <a:gd name="adj2" fmla="val -1502"/>
              <a:gd name="adj3" fmla="val 3503"/>
              <a:gd name="adj4" fmla="val -7425"/>
              <a:gd name="adj5" fmla="val 28401"/>
              <a:gd name="adj6" fmla="val -19153"/>
            </a:avLst>
          </a:prstGeom>
          <a:solidFill>
            <a:schemeClr val="bg1">
              <a:lumMod val="75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200" i="1" dirty="0">
                <a:solidFill>
                  <a:srgbClr val="000000"/>
                </a:solidFill>
              </a:rPr>
              <a:t>2.   Create a process for solving the problem</a:t>
            </a:r>
          </a:p>
        </p:txBody>
      </p:sp>
      <p:sp>
        <p:nvSpPr>
          <p:cNvPr id="19" name="Line Callout 2 18"/>
          <p:cNvSpPr/>
          <p:nvPr/>
        </p:nvSpPr>
        <p:spPr bwMode="auto">
          <a:xfrm>
            <a:off x="6641123" y="4953000"/>
            <a:ext cx="2206339" cy="749363"/>
          </a:xfrm>
          <a:prstGeom prst="borderCallout2">
            <a:avLst>
              <a:gd name="adj1" fmla="val 20186"/>
              <a:gd name="adj2" fmla="val -44"/>
              <a:gd name="adj3" fmla="val 18750"/>
              <a:gd name="adj4" fmla="val -16667"/>
              <a:gd name="adj5" fmla="val -54729"/>
              <a:gd name="adj6" fmla="val -54590"/>
            </a:avLst>
          </a:prstGeom>
          <a:solidFill>
            <a:schemeClr val="bg1">
              <a:lumMod val="75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200" i="1" dirty="0">
                <a:solidFill>
                  <a:srgbClr val="000000"/>
                </a:solidFill>
              </a:rPr>
              <a:t>3.   Collect and compile information</a:t>
            </a:r>
          </a:p>
        </p:txBody>
      </p:sp>
      <p:sp>
        <p:nvSpPr>
          <p:cNvPr id="20" name="Line Callout 2 19"/>
          <p:cNvSpPr/>
          <p:nvPr/>
        </p:nvSpPr>
        <p:spPr bwMode="auto">
          <a:xfrm>
            <a:off x="177780" y="4867193"/>
            <a:ext cx="2023960" cy="749363"/>
          </a:xfrm>
          <a:prstGeom prst="borderCallout2">
            <a:avLst>
              <a:gd name="adj1" fmla="val 32195"/>
              <a:gd name="adj2" fmla="val 99239"/>
              <a:gd name="adj3" fmla="val 32195"/>
              <a:gd name="adj4" fmla="val 120148"/>
              <a:gd name="adj5" fmla="val -34432"/>
              <a:gd name="adj6" fmla="val 157933"/>
            </a:avLst>
          </a:prstGeom>
          <a:solidFill>
            <a:schemeClr val="bg1">
              <a:lumMod val="75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200" i="1" dirty="0">
                <a:solidFill>
                  <a:srgbClr val="000000"/>
                </a:solidFill>
              </a:rPr>
              <a:t>4.   Discover the evidence and build the argument</a:t>
            </a:r>
          </a:p>
        </p:txBody>
      </p:sp>
      <p:sp>
        <p:nvSpPr>
          <p:cNvPr id="21" name="Line Callout 2 20"/>
          <p:cNvSpPr/>
          <p:nvPr/>
        </p:nvSpPr>
        <p:spPr bwMode="auto">
          <a:xfrm>
            <a:off x="441181" y="2983832"/>
            <a:ext cx="1497158" cy="713456"/>
          </a:xfrm>
          <a:prstGeom prst="borderCallout2">
            <a:avLst>
              <a:gd name="adj1" fmla="val 23194"/>
              <a:gd name="adj2" fmla="val 101972"/>
              <a:gd name="adj3" fmla="val 23195"/>
              <a:gd name="adj4" fmla="val 111639"/>
              <a:gd name="adj5" fmla="val 47017"/>
              <a:gd name="adj6" fmla="val 143452"/>
            </a:avLst>
          </a:prstGeom>
          <a:solidFill>
            <a:schemeClr val="bg1">
              <a:lumMod val="75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200" i="1" dirty="0">
                <a:solidFill>
                  <a:srgbClr val="000000"/>
                </a:solidFill>
              </a:rPr>
              <a:t>5.   Draw </a:t>
            </a:r>
            <a:br>
              <a:rPr lang="en-US" sz="1200" i="1" dirty="0">
                <a:solidFill>
                  <a:srgbClr val="000000"/>
                </a:solidFill>
              </a:rPr>
            </a:br>
            <a:r>
              <a:rPr lang="en-US" sz="1200" i="1" dirty="0">
                <a:solidFill>
                  <a:srgbClr val="000000"/>
                </a:solidFill>
              </a:rPr>
              <a:t>conclusions</a:t>
            </a:r>
          </a:p>
        </p:txBody>
      </p:sp>
      <p:sp>
        <p:nvSpPr>
          <p:cNvPr id="22" name="Line Callout 2 21"/>
          <p:cNvSpPr/>
          <p:nvPr/>
        </p:nvSpPr>
        <p:spPr bwMode="auto">
          <a:xfrm>
            <a:off x="533400" y="551311"/>
            <a:ext cx="1575956" cy="824247"/>
          </a:xfrm>
          <a:prstGeom prst="borderCallout2">
            <a:avLst>
              <a:gd name="adj1" fmla="val 21188"/>
              <a:gd name="adj2" fmla="val 104931"/>
              <a:gd name="adj3" fmla="val 21188"/>
              <a:gd name="adj4" fmla="val 121634"/>
              <a:gd name="adj5" fmla="val 112251"/>
              <a:gd name="adj6" fmla="val 187521"/>
            </a:avLst>
          </a:prstGeom>
          <a:solidFill>
            <a:schemeClr val="bg1">
              <a:lumMod val="75000"/>
            </a:schemeClr>
          </a:solidFill>
          <a:ln w="190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en-US" sz="1200" i="1" dirty="0">
                <a:solidFill>
                  <a:srgbClr val="000000"/>
                </a:solidFill>
              </a:rPr>
              <a:t>6.   Communicate and evaluate the conclusions</a:t>
            </a:r>
          </a:p>
        </p:txBody>
      </p:sp>
      <p:sp>
        <p:nvSpPr>
          <p:cNvPr id="3075" name="Footer Placeholder 2"/>
          <p:cNvSpPr>
            <a:spLocks noGrp="1"/>
          </p:cNvSpPr>
          <p:nvPr>
            <p:ph type="ftr" sz="quarter" idx="11"/>
          </p:nvPr>
        </p:nvSpPr>
        <p:spPr>
          <a:noFill/>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400" dirty="0">
                <a:solidFill>
                  <a:schemeClr val="bg1"/>
                </a:solidFill>
              </a:rPr>
              <a:t>Figure I.3</a:t>
            </a:r>
          </a:p>
        </p:txBody>
      </p:sp>
      <p:sp>
        <p:nvSpPr>
          <p:cNvPr id="3" name="TextBox 2"/>
          <p:cNvSpPr txBox="1"/>
          <p:nvPr/>
        </p:nvSpPr>
        <p:spPr>
          <a:xfrm>
            <a:off x="1219200" y="2186398"/>
            <a:ext cx="7086601" cy="1754326"/>
          </a:xfrm>
          <a:prstGeom prst="rect">
            <a:avLst/>
          </a:prstGeom>
          <a:noFill/>
        </p:spPr>
        <p:txBody>
          <a:bodyPr wrap="square" rtlCol="0">
            <a:spAutoFit/>
          </a:bodyPr>
          <a:lstStyle/>
          <a:p>
            <a:r>
              <a:rPr lang="en-US" sz="3600" b="1" i="1" dirty="0">
                <a:solidFill>
                  <a:srgbClr val="FF0000"/>
                </a:solidFill>
                <a:latin typeface="Palatino Linotype" panose="02040502050505030304" pitchFamily="18" charset="0"/>
              </a:rPr>
              <a:t>Doing a Literature Review is  scholarly exercise employing an applied critical thinking process.</a:t>
            </a:r>
          </a:p>
        </p:txBody>
      </p:sp>
    </p:spTree>
    <p:extLst>
      <p:ext uri="{BB962C8B-B14F-4D97-AF65-F5344CB8AC3E}">
        <p14:creationId xmlns:p14="http://schemas.microsoft.com/office/powerpoint/2010/main" val="27024959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1" nodeType="clickEffect">
                                  <p:stCondLst>
                                    <p:cond delay="0"/>
                                  </p:stCondLst>
                                  <p:childTnLst>
                                    <p:animEffect transition="out" filter="fade">
                                      <p:cBhvr>
                                        <p:cTn id="10" dur="500"/>
                                        <p:tgtEl>
                                          <p:spTgt spid="3"/>
                                        </p:tgtEl>
                                      </p:cBhvr>
                                    </p:animEffect>
                                    <p:set>
                                      <p:cBhvr>
                                        <p:cTn id="11" dur="1" fill="hold">
                                          <p:stCondLst>
                                            <p:cond delay="499"/>
                                          </p:stCondLst>
                                        </p:cTn>
                                        <p:tgtEl>
                                          <p:spTgt spid="3"/>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9"/>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20"/>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21"/>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grpId="0" nodeType="clickEffect">
                                  <p:stCondLst>
                                    <p:cond delay="0"/>
                                  </p:stCondLst>
                                  <p:childTnLst>
                                    <p:set>
                                      <p:cBhvr>
                                        <p:cTn id="35" dur="1" fill="hold">
                                          <p:stCondLst>
                                            <p:cond delay="0"/>
                                          </p:stCondLst>
                                        </p:cTn>
                                        <p:tgtEl>
                                          <p:spTgt spid="22"/>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P spid="15" grpId="0" animBg="1"/>
      <p:bldP spid="18" grpId="0" animBg="1"/>
      <p:bldP spid="19" grpId="0" animBg="1"/>
      <p:bldP spid="20" grpId="0" animBg="1"/>
      <p:bldP spid="21" grpId="0" animBg="1"/>
      <p:bldP spid="22" grpId="0" animBg="1"/>
      <p:bldP spid="3" grpId="0"/>
      <p:bldP spid="3" grpId="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Shape 8"/>
          <p:cNvSpPr/>
          <p:nvPr/>
        </p:nvSpPr>
        <p:spPr>
          <a:xfrm>
            <a:off x="2210695" y="901371"/>
            <a:ext cx="4673667" cy="4673667"/>
          </a:xfrm>
          <a:custGeom>
            <a:avLst/>
            <a:gdLst/>
            <a:ahLst/>
            <a:cxnLst/>
            <a:rect l="0" t="0" r="0" b="0"/>
            <a:pathLst>
              <a:path>
                <a:moveTo>
                  <a:pt x="3824167" y="4139229"/>
                </a:moveTo>
                <a:arcTo wR="2336833" hR="2336833" stAng="3028236" swAng="925245"/>
              </a:path>
            </a:pathLst>
          </a:custGeom>
          <a:noFill/>
          <a:ln w="25400">
            <a:tailEnd type="arrow"/>
          </a:ln>
          <a:scene3d>
            <a:camera prst="orthographicFront">
              <a:rot lat="0" lon="0" rev="0"/>
            </a:camera>
            <a:lightRig rig="contrasting" dir="t">
              <a:rot lat="0" lon="0" rev="1200000"/>
            </a:lightRig>
          </a:scene3d>
          <a:sp3d z="-110000"/>
        </p:spPr>
        <p:style>
          <a:lnRef idx="1">
            <a:schemeClr val="dk1">
              <a:hueOff val="0"/>
              <a:satOff val="0"/>
              <a:lumOff val="0"/>
              <a:alphaOff val="0"/>
            </a:schemeClr>
          </a:lnRef>
          <a:fillRef idx="0">
            <a:scrgbClr r="0" g="0" b="0"/>
          </a:fillRef>
          <a:effectRef idx="0">
            <a:schemeClr val="dk1">
              <a:hueOff val="0"/>
              <a:satOff val="0"/>
              <a:lumOff val="0"/>
              <a:alphaOff val="0"/>
            </a:schemeClr>
          </a:effectRef>
          <a:fontRef idx="minor">
            <a:schemeClr val="tx1">
              <a:hueOff val="0"/>
              <a:satOff val="0"/>
              <a:lumOff val="0"/>
              <a:alphaOff val="0"/>
            </a:schemeClr>
          </a:fontRef>
        </p:style>
      </p:sp>
      <p:sp>
        <p:nvSpPr>
          <p:cNvPr id="11" name="Freeform: Shape 10"/>
          <p:cNvSpPr/>
          <p:nvPr/>
        </p:nvSpPr>
        <p:spPr>
          <a:xfrm>
            <a:off x="2175539" y="941372"/>
            <a:ext cx="4673667" cy="4673667"/>
          </a:xfrm>
          <a:custGeom>
            <a:avLst/>
            <a:gdLst/>
            <a:ahLst/>
            <a:cxnLst/>
            <a:rect l="0" t="0" r="0" b="0"/>
            <a:pathLst>
              <a:path>
                <a:moveTo>
                  <a:pt x="1382311" y="4469831"/>
                </a:moveTo>
                <a:arcTo wR="2336833" hR="2336833" stAng="6846519" swAng="925245"/>
              </a:path>
            </a:pathLst>
          </a:custGeom>
          <a:noFill/>
          <a:ln w="25400">
            <a:tailEnd type="arrow"/>
          </a:ln>
          <a:scene3d>
            <a:camera prst="orthographicFront">
              <a:rot lat="0" lon="0" rev="0"/>
            </a:camera>
            <a:lightRig rig="contrasting" dir="t">
              <a:rot lat="0" lon="0" rev="1200000"/>
            </a:lightRig>
          </a:scene3d>
          <a:sp3d z="-110000"/>
        </p:spPr>
        <p:style>
          <a:lnRef idx="1">
            <a:schemeClr val="dk1">
              <a:hueOff val="0"/>
              <a:satOff val="0"/>
              <a:lumOff val="0"/>
              <a:alphaOff val="0"/>
            </a:schemeClr>
          </a:lnRef>
          <a:fillRef idx="0">
            <a:scrgbClr r="0" g="0" b="0"/>
          </a:fillRef>
          <a:effectRef idx="0">
            <a:schemeClr val="dk1">
              <a:hueOff val="0"/>
              <a:satOff val="0"/>
              <a:lumOff val="0"/>
              <a:alphaOff val="0"/>
            </a:schemeClr>
          </a:effectRef>
          <a:fontRef idx="minor">
            <a:schemeClr val="tx1">
              <a:hueOff val="0"/>
              <a:satOff val="0"/>
              <a:lumOff val="0"/>
              <a:alphaOff val="0"/>
            </a:schemeClr>
          </a:fontRef>
        </p:style>
      </p:sp>
      <p:sp>
        <p:nvSpPr>
          <p:cNvPr id="13" name="Freeform: Shape 12"/>
          <p:cNvSpPr/>
          <p:nvPr/>
        </p:nvSpPr>
        <p:spPr>
          <a:xfrm>
            <a:off x="2492073" y="703270"/>
            <a:ext cx="4673667" cy="4673667"/>
          </a:xfrm>
          <a:custGeom>
            <a:avLst/>
            <a:gdLst/>
            <a:ahLst/>
            <a:cxnLst/>
            <a:rect l="0" t="0" r="0" b="0"/>
            <a:pathLst>
              <a:path>
                <a:moveTo>
                  <a:pt x="36474" y="2748100"/>
                </a:moveTo>
                <a:arcTo wR="2336833" hR="2336833" stAng="10191813" swAng="1216373"/>
              </a:path>
            </a:pathLst>
          </a:custGeom>
          <a:noFill/>
          <a:ln w="25400">
            <a:solidFill>
              <a:schemeClr val="dk1">
                <a:hueOff val="0"/>
                <a:satOff val="0"/>
                <a:lumOff val="0"/>
                <a:alpha val="98000"/>
              </a:schemeClr>
            </a:solidFill>
            <a:tailEnd type="arrow"/>
          </a:ln>
          <a:scene3d>
            <a:camera prst="orthographicFront">
              <a:rot lat="0" lon="0" rev="0"/>
            </a:camera>
            <a:lightRig rig="contrasting" dir="t">
              <a:rot lat="0" lon="0" rev="1200000"/>
            </a:lightRig>
          </a:scene3d>
          <a:sp3d z="-110000"/>
        </p:spPr>
        <p:style>
          <a:lnRef idx="1">
            <a:schemeClr val="dk1">
              <a:hueOff val="0"/>
              <a:satOff val="0"/>
              <a:lumOff val="0"/>
              <a:alphaOff val="0"/>
            </a:schemeClr>
          </a:lnRef>
          <a:fillRef idx="0">
            <a:scrgbClr r="0" g="0" b="0"/>
          </a:fillRef>
          <a:effectRef idx="0">
            <a:schemeClr val="dk1">
              <a:hueOff val="0"/>
              <a:satOff val="0"/>
              <a:lumOff val="0"/>
              <a:alphaOff val="0"/>
            </a:schemeClr>
          </a:effectRef>
          <a:fontRef idx="minor">
            <a:schemeClr val="tx1">
              <a:hueOff val="0"/>
              <a:satOff val="0"/>
              <a:lumOff val="0"/>
              <a:alphaOff val="0"/>
            </a:schemeClr>
          </a:fontRef>
        </p:style>
      </p:sp>
      <p:sp>
        <p:nvSpPr>
          <p:cNvPr id="15" name="Freeform: Shape 14"/>
          <p:cNvSpPr/>
          <p:nvPr/>
        </p:nvSpPr>
        <p:spPr>
          <a:xfrm>
            <a:off x="2316967" y="808268"/>
            <a:ext cx="4673667" cy="4673667"/>
          </a:xfrm>
          <a:custGeom>
            <a:avLst/>
            <a:gdLst/>
            <a:ahLst/>
            <a:cxnLst/>
            <a:rect l="0" t="0" r="0" b="0"/>
            <a:pathLst>
              <a:path>
                <a:moveTo>
                  <a:pt x="849499" y="534438"/>
                </a:moveTo>
                <a:arcTo wR="2336833" hR="2336833" stAng="13828236" swAng="925245"/>
              </a:path>
            </a:pathLst>
          </a:custGeom>
          <a:noFill/>
          <a:ln w="25400">
            <a:solidFill>
              <a:schemeClr val="dk1">
                <a:hueOff val="0"/>
                <a:satOff val="0"/>
                <a:lumOff val="0"/>
              </a:schemeClr>
            </a:solidFill>
            <a:tailEnd type="arrow"/>
          </a:ln>
          <a:scene3d>
            <a:camera prst="orthographicFront">
              <a:rot lat="0" lon="0" rev="0"/>
            </a:camera>
            <a:lightRig rig="contrasting" dir="t">
              <a:rot lat="0" lon="0" rev="1200000"/>
            </a:lightRig>
          </a:scene3d>
          <a:sp3d z="-110000"/>
        </p:spPr>
        <p:style>
          <a:lnRef idx="1">
            <a:schemeClr val="dk1">
              <a:hueOff val="0"/>
              <a:satOff val="0"/>
              <a:lumOff val="0"/>
              <a:alphaOff val="0"/>
            </a:schemeClr>
          </a:lnRef>
          <a:fillRef idx="0">
            <a:scrgbClr r="0" g="0" b="0"/>
          </a:fillRef>
          <a:effectRef idx="0">
            <a:schemeClr val="dk1">
              <a:hueOff val="0"/>
              <a:satOff val="0"/>
              <a:lumOff val="0"/>
              <a:alphaOff val="0"/>
            </a:schemeClr>
          </a:effectRef>
          <a:fontRef idx="minor">
            <a:schemeClr val="tx1">
              <a:hueOff val="0"/>
              <a:satOff val="0"/>
              <a:lumOff val="0"/>
              <a:alphaOff val="0"/>
            </a:schemeClr>
          </a:fontRef>
        </p:style>
      </p:sp>
      <p:sp>
        <p:nvSpPr>
          <p:cNvPr id="3081" name="Footer Placeholder 2"/>
          <p:cNvSpPr>
            <a:spLocks noGrp="1"/>
          </p:cNvSpPr>
          <p:nvPr>
            <p:ph type="ftr" sz="quarter" idx="11"/>
          </p:nvPr>
        </p:nvSpPr>
        <p:spPr>
          <a:noFill/>
        </p:spPr>
        <p:txBody>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FontTx/>
              <a:buNone/>
            </a:pPr>
            <a:r>
              <a:rPr lang="en-US" altLang="en-US" sz="1400" dirty="0">
                <a:solidFill>
                  <a:schemeClr val="bg1"/>
                </a:solidFill>
              </a:rPr>
              <a:t>Figure I.4</a:t>
            </a:r>
          </a:p>
        </p:txBody>
      </p:sp>
      <p:grpSp>
        <p:nvGrpSpPr>
          <p:cNvPr id="16" name="Group 15"/>
          <p:cNvGrpSpPr/>
          <p:nvPr/>
        </p:nvGrpSpPr>
        <p:grpSpPr>
          <a:xfrm>
            <a:off x="1267618" y="342707"/>
            <a:ext cx="7036762" cy="5394795"/>
            <a:chOff x="914400" y="568342"/>
            <a:chExt cx="7442436" cy="5664653"/>
          </a:xfrm>
        </p:grpSpPr>
        <p:sp>
          <p:nvSpPr>
            <p:cNvPr id="4" name="Freeform: Shape 3"/>
            <p:cNvSpPr/>
            <p:nvPr/>
          </p:nvSpPr>
          <p:spPr>
            <a:xfrm>
              <a:off x="3665509" y="568342"/>
              <a:ext cx="1524595" cy="990986"/>
            </a:xfrm>
            <a:custGeom>
              <a:avLst/>
              <a:gdLst>
                <a:gd name="connsiteX0" fmla="*/ 0 w 1524595"/>
                <a:gd name="connsiteY0" fmla="*/ 165168 h 990986"/>
                <a:gd name="connsiteX1" fmla="*/ 165168 w 1524595"/>
                <a:gd name="connsiteY1" fmla="*/ 0 h 990986"/>
                <a:gd name="connsiteX2" fmla="*/ 1359427 w 1524595"/>
                <a:gd name="connsiteY2" fmla="*/ 0 h 990986"/>
                <a:gd name="connsiteX3" fmla="*/ 1524595 w 1524595"/>
                <a:gd name="connsiteY3" fmla="*/ 165168 h 990986"/>
                <a:gd name="connsiteX4" fmla="*/ 1524595 w 1524595"/>
                <a:gd name="connsiteY4" fmla="*/ 825818 h 990986"/>
                <a:gd name="connsiteX5" fmla="*/ 1359427 w 1524595"/>
                <a:gd name="connsiteY5" fmla="*/ 990986 h 990986"/>
                <a:gd name="connsiteX6" fmla="*/ 165168 w 1524595"/>
                <a:gd name="connsiteY6" fmla="*/ 990986 h 990986"/>
                <a:gd name="connsiteX7" fmla="*/ 0 w 1524595"/>
                <a:gd name="connsiteY7" fmla="*/ 825818 h 990986"/>
                <a:gd name="connsiteX8" fmla="*/ 0 w 1524595"/>
                <a:gd name="connsiteY8" fmla="*/ 165168 h 990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4595" h="990986">
                  <a:moveTo>
                    <a:pt x="0" y="165168"/>
                  </a:moveTo>
                  <a:cubicBezTo>
                    <a:pt x="0" y="73948"/>
                    <a:pt x="73948" y="0"/>
                    <a:pt x="165168" y="0"/>
                  </a:cubicBezTo>
                  <a:lnTo>
                    <a:pt x="1359427" y="0"/>
                  </a:lnTo>
                  <a:cubicBezTo>
                    <a:pt x="1450647" y="0"/>
                    <a:pt x="1524595" y="73948"/>
                    <a:pt x="1524595" y="165168"/>
                  </a:cubicBezTo>
                  <a:lnTo>
                    <a:pt x="1524595" y="825818"/>
                  </a:lnTo>
                  <a:cubicBezTo>
                    <a:pt x="1524595" y="917038"/>
                    <a:pt x="1450647" y="990986"/>
                    <a:pt x="1359427" y="990986"/>
                  </a:cubicBezTo>
                  <a:lnTo>
                    <a:pt x="165168" y="990986"/>
                  </a:lnTo>
                  <a:cubicBezTo>
                    <a:pt x="73948" y="990986"/>
                    <a:pt x="0" y="917038"/>
                    <a:pt x="0" y="825818"/>
                  </a:cubicBezTo>
                  <a:lnTo>
                    <a:pt x="0" y="165168"/>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dk1">
                <a:shade val="80000"/>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109336" tIns="109336" rIns="109336" bIns="109336"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FF0000"/>
                  </a:solidFill>
                </a:rPr>
                <a:t>1.</a:t>
              </a:r>
              <a:br>
                <a:rPr lang="en-US" sz="1600" b="1" kern="1200" dirty="0">
                  <a:solidFill>
                    <a:srgbClr val="FF0000"/>
                  </a:solidFill>
                </a:rPr>
              </a:br>
              <a:r>
                <a:rPr lang="en-US" sz="1600" b="1" kern="1200" dirty="0">
                  <a:solidFill>
                    <a:srgbClr val="FF0000"/>
                  </a:solidFill>
                </a:rPr>
                <a:t>Select a Topic</a:t>
              </a:r>
              <a:br>
                <a:rPr lang="en-US" sz="1600" b="1" kern="1200" dirty="0">
                  <a:solidFill>
                    <a:srgbClr val="FF0000"/>
                  </a:solidFill>
                </a:rPr>
              </a:br>
              <a:endParaRPr lang="en-US" sz="1600" b="0" i="1" kern="1200" dirty="0">
                <a:solidFill>
                  <a:srgbClr val="FF0000"/>
                </a:solidFill>
              </a:endParaRPr>
            </a:p>
          </p:txBody>
        </p:sp>
        <p:sp>
          <p:nvSpPr>
            <p:cNvPr id="5" name="Freeform: Shape 4"/>
            <p:cNvSpPr/>
            <p:nvPr/>
          </p:nvSpPr>
          <p:spPr>
            <a:xfrm>
              <a:off x="2090972" y="1063835"/>
              <a:ext cx="4673667" cy="4673667"/>
            </a:xfrm>
            <a:custGeom>
              <a:avLst/>
              <a:gdLst/>
              <a:ahLst/>
              <a:cxnLst/>
              <a:rect l="0" t="0" r="0" b="0"/>
              <a:pathLst>
                <a:path>
                  <a:moveTo>
                    <a:pt x="3291356" y="203836"/>
                  </a:moveTo>
                  <a:arcTo wR="2336833" hR="2336833" stAng="17646519" swAng="925245"/>
                </a:path>
              </a:pathLst>
            </a:custGeom>
            <a:noFill/>
            <a:ln w="25400">
              <a:tailEnd type="arrow"/>
            </a:ln>
            <a:scene3d>
              <a:camera prst="orthographicFront">
                <a:rot lat="0" lon="0" rev="0"/>
              </a:camera>
              <a:lightRig rig="contrasting" dir="t">
                <a:rot lat="0" lon="0" rev="1200000"/>
              </a:lightRig>
            </a:scene3d>
            <a:sp3d z="-110000"/>
          </p:spPr>
          <p:style>
            <a:lnRef idx="1">
              <a:schemeClr val="dk1">
                <a:hueOff val="0"/>
                <a:satOff val="0"/>
                <a:lumOff val="0"/>
                <a:alphaOff val="0"/>
              </a:schemeClr>
            </a:lnRef>
            <a:fillRef idx="0">
              <a:scrgbClr r="0" g="0" b="0"/>
            </a:fillRef>
            <a:effectRef idx="0">
              <a:schemeClr val="dk1">
                <a:hueOff val="0"/>
                <a:satOff val="0"/>
                <a:lumOff val="0"/>
                <a:alphaOff val="0"/>
              </a:schemeClr>
            </a:effectRef>
            <a:fontRef idx="minor">
              <a:schemeClr val="tx1">
                <a:hueOff val="0"/>
                <a:satOff val="0"/>
                <a:lumOff val="0"/>
                <a:alphaOff val="0"/>
              </a:schemeClr>
            </a:fontRef>
          </p:style>
        </p:sp>
        <p:sp>
          <p:nvSpPr>
            <p:cNvPr id="6" name="Freeform: Shape 5"/>
            <p:cNvSpPr/>
            <p:nvPr/>
          </p:nvSpPr>
          <p:spPr>
            <a:xfrm>
              <a:off x="5553280" y="1736759"/>
              <a:ext cx="1796567" cy="990986"/>
            </a:xfrm>
            <a:custGeom>
              <a:avLst/>
              <a:gdLst>
                <a:gd name="connsiteX0" fmla="*/ 0 w 1796567"/>
                <a:gd name="connsiteY0" fmla="*/ 165168 h 990986"/>
                <a:gd name="connsiteX1" fmla="*/ 165168 w 1796567"/>
                <a:gd name="connsiteY1" fmla="*/ 0 h 990986"/>
                <a:gd name="connsiteX2" fmla="*/ 1631399 w 1796567"/>
                <a:gd name="connsiteY2" fmla="*/ 0 h 990986"/>
                <a:gd name="connsiteX3" fmla="*/ 1796567 w 1796567"/>
                <a:gd name="connsiteY3" fmla="*/ 165168 h 990986"/>
                <a:gd name="connsiteX4" fmla="*/ 1796567 w 1796567"/>
                <a:gd name="connsiteY4" fmla="*/ 825818 h 990986"/>
                <a:gd name="connsiteX5" fmla="*/ 1631399 w 1796567"/>
                <a:gd name="connsiteY5" fmla="*/ 990986 h 990986"/>
                <a:gd name="connsiteX6" fmla="*/ 165168 w 1796567"/>
                <a:gd name="connsiteY6" fmla="*/ 990986 h 990986"/>
                <a:gd name="connsiteX7" fmla="*/ 0 w 1796567"/>
                <a:gd name="connsiteY7" fmla="*/ 825818 h 990986"/>
                <a:gd name="connsiteX8" fmla="*/ 0 w 1796567"/>
                <a:gd name="connsiteY8" fmla="*/ 165168 h 990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6567" h="990986">
                  <a:moveTo>
                    <a:pt x="0" y="165168"/>
                  </a:moveTo>
                  <a:cubicBezTo>
                    <a:pt x="0" y="73948"/>
                    <a:pt x="73948" y="0"/>
                    <a:pt x="165168" y="0"/>
                  </a:cubicBezTo>
                  <a:lnTo>
                    <a:pt x="1631399" y="0"/>
                  </a:lnTo>
                  <a:cubicBezTo>
                    <a:pt x="1722619" y="0"/>
                    <a:pt x="1796567" y="73948"/>
                    <a:pt x="1796567" y="165168"/>
                  </a:cubicBezTo>
                  <a:lnTo>
                    <a:pt x="1796567" y="825818"/>
                  </a:lnTo>
                  <a:cubicBezTo>
                    <a:pt x="1796567" y="917038"/>
                    <a:pt x="1722619" y="990986"/>
                    <a:pt x="1631399" y="990986"/>
                  </a:cubicBezTo>
                  <a:lnTo>
                    <a:pt x="165168" y="990986"/>
                  </a:lnTo>
                  <a:cubicBezTo>
                    <a:pt x="73948" y="990986"/>
                    <a:pt x="0" y="917038"/>
                    <a:pt x="0" y="825818"/>
                  </a:cubicBezTo>
                  <a:lnTo>
                    <a:pt x="0" y="165168"/>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dk1">
                <a:shade val="80000"/>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109336" tIns="109336" rIns="109336" bIns="109336"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FF0000"/>
                  </a:solidFill>
                </a:rPr>
                <a:t>2. </a:t>
              </a:r>
              <a:br>
                <a:rPr lang="en-US" sz="1600" b="1" kern="1200" dirty="0">
                  <a:solidFill>
                    <a:srgbClr val="FF0000"/>
                  </a:solidFill>
                </a:rPr>
              </a:br>
              <a:r>
                <a:rPr lang="en-US" sz="1600" b="1" kern="1200" dirty="0">
                  <a:solidFill>
                    <a:srgbClr val="FF0000"/>
                  </a:solidFill>
                </a:rPr>
                <a:t>Develop Tools of Argumentation</a:t>
              </a:r>
              <a:endParaRPr lang="en-US" sz="1600" b="0" i="1" kern="1200" dirty="0">
                <a:solidFill>
                  <a:srgbClr val="FF0000"/>
                </a:solidFill>
              </a:endParaRPr>
            </a:p>
          </p:txBody>
        </p:sp>
        <p:sp>
          <p:nvSpPr>
            <p:cNvPr id="8" name="Freeform: Shape 7"/>
            <p:cNvSpPr/>
            <p:nvPr/>
          </p:nvSpPr>
          <p:spPr>
            <a:xfrm>
              <a:off x="5689266" y="4073592"/>
              <a:ext cx="1524595" cy="990986"/>
            </a:xfrm>
            <a:custGeom>
              <a:avLst/>
              <a:gdLst>
                <a:gd name="connsiteX0" fmla="*/ 0 w 1524595"/>
                <a:gd name="connsiteY0" fmla="*/ 165168 h 990986"/>
                <a:gd name="connsiteX1" fmla="*/ 165168 w 1524595"/>
                <a:gd name="connsiteY1" fmla="*/ 0 h 990986"/>
                <a:gd name="connsiteX2" fmla="*/ 1359427 w 1524595"/>
                <a:gd name="connsiteY2" fmla="*/ 0 h 990986"/>
                <a:gd name="connsiteX3" fmla="*/ 1524595 w 1524595"/>
                <a:gd name="connsiteY3" fmla="*/ 165168 h 990986"/>
                <a:gd name="connsiteX4" fmla="*/ 1524595 w 1524595"/>
                <a:gd name="connsiteY4" fmla="*/ 825818 h 990986"/>
                <a:gd name="connsiteX5" fmla="*/ 1359427 w 1524595"/>
                <a:gd name="connsiteY5" fmla="*/ 990986 h 990986"/>
                <a:gd name="connsiteX6" fmla="*/ 165168 w 1524595"/>
                <a:gd name="connsiteY6" fmla="*/ 990986 h 990986"/>
                <a:gd name="connsiteX7" fmla="*/ 0 w 1524595"/>
                <a:gd name="connsiteY7" fmla="*/ 825818 h 990986"/>
                <a:gd name="connsiteX8" fmla="*/ 0 w 1524595"/>
                <a:gd name="connsiteY8" fmla="*/ 165168 h 990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4595" h="990986">
                  <a:moveTo>
                    <a:pt x="0" y="165168"/>
                  </a:moveTo>
                  <a:cubicBezTo>
                    <a:pt x="0" y="73948"/>
                    <a:pt x="73948" y="0"/>
                    <a:pt x="165168" y="0"/>
                  </a:cubicBezTo>
                  <a:lnTo>
                    <a:pt x="1359427" y="0"/>
                  </a:lnTo>
                  <a:cubicBezTo>
                    <a:pt x="1450647" y="0"/>
                    <a:pt x="1524595" y="73948"/>
                    <a:pt x="1524595" y="165168"/>
                  </a:cubicBezTo>
                  <a:lnTo>
                    <a:pt x="1524595" y="825818"/>
                  </a:lnTo>
                  <a:cubicBezTo>
                    <a:pt x="1524595" y="917038"/>
                    <a:pt x="1450647" y="990986"/>
                    <a:pt x="1359427" y="990986"/>
                  </a:cubicBezTo>
                  <a:lnTo>
                    <a:pt x="165168" y="990986"/>
                  </a:lnTo>
                  <a:cubicBezTo>
                    <a:pt x="73948" y="990986"/>
                    <a:pt x="0" y="917038"/>
                    <a:pt x="0" y="825818"/>
                  </a:cubicBezTo>
                  <a:lnTo>
                    <a:pt x="0" y="165168"/>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dk1">
                <a:shade val="80000"/>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109336" tIns="109336" rIns="109336" bIns="109336"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FF0000"/>
                  </a:solidFill>
                </a:rPr>
                <a:t>3. </a:t>
              </a:r>
              <a:br>
                <a:rPr lang="en-US" sz="1600" b="1" kern="1200" dirty="0">
                  <a:solidFill>
                    <a:srgbClr val="FF0000"/>
                  </a:solidFill>
                </a:rPr>
              </a:br>
              <a:r>
                <a:rPr lang="en-US" sz="1600" b="1" kern="1200" dirty="0">
                  <a:solidFill>
                    <a:srgbClr val="FF0000"/>
                  </a:solidFill>
                </a:rPr>
                <a:t>Search the Literature</a:t>
              </a:r>
              <a:br>
                <a:rPr lang="en-US" sz="1600" b="1" kern="1200" dirty="0">
                  <a:solidFill>
                    <a:srgbClr val="FF0000"/>
                  </a:solidFill>
                </a:rPr>
              </a:br>
              <a:endParaRPr lang="en-US" sz="1600" b="0" i="1" kern="1200" dirty="0">
                <a:solidFill>
                  <a:srgbClr val="FF0000"/>
                </a:solidFill>
              </a:endParaRPr>
            </a:p>
          </p:txBody>
        </p:sp>
        <p:sp>
          <p:nvSpPr>
            <p:cNvPr id="10" name="Freeform: Shape 9"/>
            <p:cNvSpPr/>
            <p:nvPr/>
          </p:nvSpPr>
          <p:spPr>
            <a:xfrm>
              <a:off x="3665509" y="5242009"/>
              <a:ext cx="1524595" cy="990986"/>
            </a:xfrm>
            <a:custGeom>
              <a:avLst/>
              <a:gdLst>
                <a:gd name="connsiteX0" fmla="*/ 0 w 1524595"/>
                <a:gd name="connsiteY0" fmla="*/ 165168 h 990986"/>
                <a:gd name="connsiteX1" fmla="*/ 165168 w 1524595"/>
                <a:gd name="connsiteY1" fmla="*/ 0 h 990986"/>
                <a:gd name="connsiteX2" fmla="*/ 1359427 w 1524595"/>
                <a:gd name="connsiteY2" fmla="*/ 0 h 990986"/>
                <a:gd name="connsiteX3" fmla="*/ 1524595 w 1524595"/>
                <a:gd name="connsiteY3" fmla="*/ 165168 h 990986"/>
                <a:gd name="connsiteX4" fmla="*/ 1524595 w 1524595"/>
                <a:gd name="connsiteY4" fmla="*/ 825818 h 990986"/>
                <a:gd name="connsiteX5" fmla="*/ 1359427 w 1524595"/>
                <a:gd name="connsiteY5" fmla="*/ 990986 h 990986"/>
                <a:gd name="connsiteX6" fmla="*/ 165168 w 1524595"/>
                <a:gd name="connsiteY6" fmla="*/ 990986 h 990986"/>
                <a:gd name="connsiteX7" fmla="*/ 0 w 1524595"/>
                <a:gd name="connsiteY7" fmla="*/ 825818 h 990986"/>
                <a:gd name="connsiteX8" fmla="*/ 0 w 1524595"/>
                <a:gd name="connsiteY8" fmla="*/ 165168 h 990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4595" h="990986">
                  <a:moveTo>
                    <a:pt x="0" y="165168"/>
                  </a:moveTo>
                  <a:cubicBezTo>
                    <a:pt x="0" y="73948"/>
                    <a:pt x="73948" y="0"/>
                    <a:pt x="165168" y="0"/>
                  </a:cubicBezTo>
                  <a:lnTo>
                    <a:pt x="1359427" y="0"/>
                  </a:lnTo>
                  <a:cubicBezTo>
                    <a:pt x="1450647" y="0"/>
                    <a:pt x="1524595" y="73948"/>
                    <a:pt x="1524595" y="165168"/>
                  </a:cubicBezTo>
                  <a:lnTo>
                    <a:pt x="1524595" y="825818"/>
                  </a:lnTo>
                  <a:cubicBezTo>
                    <a:pt x="1524595" y="917038"/>
                    <a:pt x="1450647" y="990986"/>
                    <a:pt x="1359427" y="990986"/>
                  </a:cubicBezTo>
                  <a:lnTo>
                    <a:pt x="165168" y="990986"/>
                  </a:lnTo>
                  <a:cubicBezTo>
                    <a:pt x="73948" y="990986"/>
                    <a:pt x="0" y="917038"/>
                    <a:pt x="0" y="825818"/>
                  </a:cubicBezTo>
                  <a:lnTo>
                    <a:pt x="0" y="165168"/>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dk1">
                <a:shade val="80000"/>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109336" tIns="109336" rIns="109336" bIns="109336"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FF0000"/>
                  </a:solidFill>
                </a:rPr>
                <a:t>4.</a:t>
              </a:r>
              <a:br>
                <a:rPr lang="en-US" sz="1600" b="1" kern="1200" dirty="0">
                  <a:solidFill>
                    <a:srgbClr val="FF0000"/>
                  </a:solidFill>
                </a:rPr>
              </a:br>
              <a:r>
                <a:rPr lang="en-US" sz="1600" b="1" kern="1200" dirty="0">
                  <a:solidFill>
                    <a:srgbClr val="FF0000"/>
                  </a:solidFill>
                </a:rPr>
                <a:t> Survey the Literature</a:t>
              </a:r>
            </a:p>
          </p:txBody>
        </p:sp>
        <p:sp>
          <p:nvSpPr>
            <p:cNvPr id="12" name="Freeform: Shape 11"/>
            <p:cNvSpPr/>
            <p:nvPr/>
          </p:nvSpPr>
          <p:spPr>
            <a:xfrm>
              <a:off x="1641751" y="4073592"/>
              <a:ext cx="1524595" cy="990986"/>
            </a:xfrm>
            <a:custGeom>
              <a:avLst/>
              <a:gdLst>
                <a:gd name="connsiteX0" fmla="*/ 0 w 1524595"/>
                <a:gd name="connsiteY0" fmla="*/ 165168 h 990986"/>
                <a:gd name="connsiteX1" fmla="*/ 165168 w 1524595"/>
                <a:gd name="connsiteY1" fmla="*/ 0 h 990986"/>
                <a:gd name="connsiteX2" fmla="*/ 1359427 w 1524595"/>
                <a:gd name="connsiteY2" fmla="*/ 0 h 990986"/>
                <a:gd name="connsiteX3" fmla="*/ 1524595 w 1524595"/>
                <a:gd name="connsiteY3" fmla="*/ 165168 h 990986"/>
                <a:gd name="connsiteX4" fmla="*/ 1524595 w 1524595"/>
                <a:gd name="connsiteY4" fmla="*/ 825818 h 990986"/>
                <a:gd name="connsiteX5" fmla="*/ 1359427 w 1524595"/>
                <a:gd name="connsiteY5" fmla="*/ 990986 h 990986"/>
                <a:gd name="connsiteX6" fmla="*/ 165168 w 1524595"/>
                <a:gd name="connsiteY6" fmla="*/ 990986 h 990986"/>
                <a:gd name="connsiteX7" fmla="*/ 0 w 1524595"/>
                <a:gd name="connsiteY7" fmla="*/ 825818 h 990986"/>
                <a:gd name="connsiteX8" fmla="*/ 0 w 1524595"/>
                <a:gd name="connsiteY8" fmla="*/ 165168 h 990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4595" h="990986">
                  <a:moveTo>
                    <a:pt x="0" y="165168"/>
                  </a:moveTo>
                  <a:cubicBezTo>
                    <a:pt x="0" y="73948"/>
                    <a:pt x="73948" y="0"/>
                    <a:pt x="165168" y="0"/>
                  </a:cubicBezTo>
                  <a:lnTo>
                    <a:pt x="1359427" y="0"/>
                  </a:lnTo>
                  <a:cubicBezTo>
                    <a:pt x="1450647" y="0"/>
                    <a:pt x="1524595" y="73948"/>
                    <a:pt x="1524595" y="165168"/>
                  </a:cubicBezTo>
                  <a:lnTo>
                    <a:pt x="1524595" y="825818"/>
                  </a:lnTo>
                  <a:cubicBezTo>
                    <a:pt x="1524595" y="917038"/>
                    <a:pt x="1450647" y="990986"/>
                    <a:pt x="1359427" y="990986"/>
                  </a:cubicBezTo>
                  <a:lnTo>
                    <a:pt x="165168" y="990986"/>
                  </a:lnTo>
                  <a:cubicBezTo>
                    <a:pt x="73948" y="990986"/>
                    <a:pt x="0" y="917038"/>
                    <a:pt x="0" y="825818"/>
                  </a:cubicBezTo>
                  <a:lnTo>
                    <a:pt x="0" y="165168"/>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dk1">
                <a:shade val="80000"/>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109336" tIns="109336" rIns="109336" bIns="109336"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FF0000"/>
                  </a:solidFill>
                </a:rPr>
                <a:t>5.</a:t>
              </a:r>
              <a:br>
                <a:rPr lang="en-US" sz="1600" b="1" kern="1200" dirty="0">
                  <a:solidFill>
                    <a:srgbClr val="FF0000"/>
                  </a:solidFill>
                </a:rPr>
              </a:br>
              <a:r>
                <a:rPr lang="en-US" sz="1600" b="1" kern="1200" dirty="0">
                  <a:solidFill>
                    <a:srgbClr val="FF0000"/>
                  </a:solidFill>
                </a:rPr>
                <a:t>Critique the Literature</a:t>
              </a:r>
              <a:br>
                <a:rPr lang="en-US" sz="1600" b="1" kern="1200" dirty="0">
                  <a:solidFill>
                    <a:srgbClr val="FF0000"/>
                  </a:solidFill>
                </a:rPr>
              </a:br>
              <a:endParaRPr lang="en-US" sz="1600" b="0" i="1" kern="1200" dirty="0">
                <a:solidFill>
                  <a:srgbClr val="FF0000"/>
                </a:solidFill>
              </a:endParaRPr>
            </a:p>
          </p:txBody>
        </p:sp>
        <p:sp>
          <p:nvSpPr>
            <p:cNvPr id="14" name="Freeform: Shape 13"/>
            <p:cNvSpPr/>
            <p:nvPr/>
          </p:nvSpPr>
          <p:spPr>
            <a:xfrm>
              <a:off x="1641751" y="1736759"/>
              <a:ext cx="1524595" cy="990986"/>
            </a:xfrm>
            <a:custGeom>
              <a:avLst/>
              <a:gdLst>
                <a:gd name="connsiteX0" fmla="*/ 0 w 1524595"/>
                <a:gd name="connsiteY0" fmla="*/ 165168 h 990986"/>
                <a:gd name="connsiteX1" fmla="*/ 165168 w 1524595"/>
                <a:gd name="connsiteY1" fmla="*/ 0 h 990986"/>
                <a:gd name="connsiteX2" fmla="*/ 1359427 w 1524595"/>
                <a:gd name="connsiteY2" fmla="*/ 0 h 990986"/>
                <a:gd name="connsiteX3" fmla="*/ 1524595 w 1524595"/>
                <a:gd name="connsiteY3" fmla="*/ 165168 h 990986"/>
                <a:gd name="connsiteX4" fmla="*/ 1524595 w 1524595"/>
                <a:gd name="connsiteY4" fmla="*/ 825818 h 990986"/>
                <a:gd name="connsiteX5" fmla="*/ 1359427 w 1524595"/>
                <a:gd name="connsiteY5" fmla="*/ 990986 h 990986"/>
                <a:gd name="connsiteX6" fmla="*/ 165168 w 1524595"/>
                <a:gd name="connsiteY6" fmla="*/ 990986 h 990986"/>
                <a:gd name="connsiteX7" fmla="*/ 0 w 1524595"/>
                <a:gd name="connsiteY7" fmla="*/ 825818 h 990986"/>
                <a:gd name="connsiteX8" fmla="*/ 0 w 1524595"/>
                <a:gd name="connsiteY8" fmla="*/ 165168 h 990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24595" h="990986">
                  <a:moveTo>
                    <a:pt x="0" y="165168"/>
                  </a:moveTo>
                  <a:cubicBezTo>
                    <a:pt x="0" y="73948"/>
                    <a:pt x="73948" y="0"/>
                    <a:pt x="165168" y="0"/>
                  </a:cubicBezTo>
                  <a:lnTo>
                    <a:pt x="1359427" y="0"/>
                  </a:lnTo>
                  <a:cubicBezTo>
                    <a:pt x="1450647" y="0"/>
                    <a:pt x="1524595" y="73948"/>
                    <a:pt x="1524595" y="165168"/>
                  </a:cubicBezTo>
                  <a:lnTo>
                    <a:pt x="1524595" y="825818"/>
                  </a:lnTo>
                  <a:cubicBezTo>
                    <a:pt x="1524595" y="917038"/>
                    <a:pt x="1450647" y="990986"/>
                    <a:pt x="1359427" y="990986"/>
                  </a:cubicBezTo>
                  <a:lnTo>
                    <a:pt x="165168" y="990986"/>
                  </a:lnTo>
                  <a:cubicBezTo>
                    <a:pt x="73948" y="990986"/>
                    <a:pt x="0" y="917038"/>
                    <a:pt x="0" y="825818"/>
                  </a:cubicBezTo>
                  <a:lnTo>
                    <a:pt x="0" y="165168"/>
                  </a:lnTo>
                  <a:close/>
                </a:path>
              </a:pathLst>
            </a:custGeom>
            <a:scene3d>
              <a:camera prst="orthographicFront">
                <a:rot lat="0" lon="0" rev="0"/>
              </a:camera>
              <a:lightRig rig="contrasting" dir="t">
                <a:rot lat="0" lon="0" rev="1200000"/>
              </a:lightRig>
            </a:scene3d>
            <a:sp3d contourW="19050" prstMaterial="metal">
              <a:bevelT w="88900" h="203200"/>
              <a:bevelB w="165100" h="254000"/>
            </a:sp3d>
          </p:spPr>
          <p:style>
            <a:lnRef idx="0">
              <a:schemeClr val="dk1">
                <a:shade val="80000"/>
                <a:hueOff val="0"/>
                <a:satOff val="0"/>
                <a:lumOff val="0"/>
                <a:alphaOff val="0"/>
              </a:schemeClr>
            </a:lnRef>
            <a:fillRef idx="1">
              <a:schemeClr val="lt1">
                <a:hueOff val="0"/>
                <a:satOff val="0"/>
                <a:lumOff val="0"/>
                <a:alphaOff val="0"/>
              </a:schemeClr>
            </a:fillRef>
            <a:effectRef idx="2">
              <a:schemeClr val="lt1">
                <a:hueOff val="0"/>
                <a:satOff val="0"/>
                <a:lumOff val="0"/>
                <a:alphaOff val="0"/>
              </a:schemeClr>
            </a:effectRef>
            <a:fontRef idx="minor">
              <a:schemeClr val="dk1">
                <a:hueOff val="0"/>
                <a:satOff val="0"/>
                <a:lumOff val="0"/>
                <a:alphaOff val="0"/>
              </a:schemeClr>
            </a:fontRef>
          </p:style>
          <p:txBody>
            <a:bodyPr spcFirstLastPara="0" vert="horz" wrap="square" lIns="109336" tIns="109336" rIns="109336" bIns="109336"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rgbClr val="FF0000"/>
                  </a:solidFill>
                </a:rPr>
                <a:t>6.</a:t>
              </a:r>
              <a:br>
                <a:rPr lang="en-US" sz="1600" b="1" kern="1200" dirty="0">
                  <a:solidFill>
                    <a:srgbClr val="FF0000"/>
                  </a:solidFill>
                </a:rPr>
              </a:br>
              <a:r>
                <a:rPr lang="en-US" sz="1600" b="1" kern="1200" dirty="0">
                  <a:solidFill>
                    <a:srgbClr val="FF0000"/>
                  </a:solidFill>
                </a:rPr>
                <a:t>Write the Thesis</a:t>
              </a:r>
              <a:endParaRPr lang="en-US" sz="1600" b="0" i="1" kern="1200" dirty="0">
                <a:solidFill>
                  <a:srgbClr val="FF0000"/>
                </a:solidFill>
              </a:endParaRPr>
            </a:p>
          </p:txBody>
        </p:sp>
        <p:sp>
          <p:nvSpPr>
            <p:cNvPr id="3075" name="TextBox 2"/>
            <p:cNvSpPr txBox="1">
              <a:spLocks noChangeArrowheads="1"/>
            </p:cNvSpPr>
            <p:nvPr/>
          </p:nvSpPr>
          <p:spPr bwMode="auto">
            <a:xfrm>
              <a:off x="5976396" y="1090043"/>
              <a:ext cx="1066800" cy="2908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200" b="1" i="1" dirty="0">
                  <a:solidFill>
                    <a:srgbClr val="FF0000"/>
                  </a:solidFill>
                </a:rPr>
                <a:t>Specifies</a:t>
              </a:r>
            </a:p>
          </p:txBody>
        </p:sp>
        <p:sp>
          <p:nvSpPr>
            <p:cNvPr id="3076" name="TextBox 3"/>
            <p:cNvSpPr txBox="1">
              <a:spLocks noChangeArrowheads="1"/>
            </p:cNvSpPr>
            <p:nvPr/>
          </p:nvSpPr>
          <p:spPr bwMode="auto">
            <a:xfrm>
              <a:off x="7082073" y="3146715"/>
              <a:ext cx="1274763" cy="484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200" b="1" i="1" dirty="0">
                  <a:solidFill>
                    <a:srgbClr val="FF0000"/>
                  </a:solidFill>
                </a:rPr>
                <a:t>Organizes</a:t>
              </a:r>
              <a:br>
                <a:rPr lang="en-US" altLang="en-US" sz="1200" b="1" i="1" dirty="0">
                  <a:solidFill>
                    <a:srgbClr val="FF0000"/>
                  </a:solidFill>
                </a:rPr>
              </a:br>
              <a:r>
                <a:rPr lang="en-US" altLang="en-US" sz="1200" b="1" i="1" dirty="0">
                  <a:solidFill>
                    <a:srgbClr val="FF0000"/>
                  </a:solidFill>
                </a:rPr>
                <a:t> and forms</a:t>
              </a:r>
            </a:p>
          </p:txBody>
        </p:sp>
        <p:sp>
          <p:nvSpPr>
            <p:cNvPr id="3077" name="TextBox 15"/>
            <p:cNvSpPr txBox="1">
              <a:spLocks noChangeArrowheads="1"/>
            </p:cNvSpPr>
            <p:nvPr/>
          </p:nvSpPr>
          <p:spPr bwMode="auto">
            <a:xfrm>
              <a:off x="1948398" y="1075530"/>
              <a:ext cx="1295400" cy="484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FontTx/>
                <a:buNone/>
              </a:pPr>
              <a:r>
                <a:rPr lang="en-US" altLang="en-US" sz="1200" b="1" i="1" dirty="0">
                  <a:solidFill>
                    <a:srgbClr val="FF0000"/>
                  </a:solidFill>
                </a:rPr>
                <a:t>Addresses </a:t>
              </a:r>
              <a:br>
                <a:rPr lang="en-US" altLang="en-US" sz="1200" b="1" i="1" dirty="0">
                  <a:solidFill>
                    <a:srgbClr val="FF0000"/>
                  </a:solidFill>
                </a:rPr>
              </a:br>
              <a:r>
                <a:rPr lang="en-US" altLang="en-US" sz="1200" b="1" i="1" dirty="0">
                  <a:solidFill>
                    <a:srgbClr val="FF0000"/>
                  </a:solidFill>
                </a:rPr>
                <a:t>and answers</a:t>
              </a:r>
            </a:p>
          </p:txBody>
        </p:sp>
        <p:sp>
          <p:nvSpPr>
            <p:cNvPr id="3078" name="TextBox 16"/>
            <p:cNvSpPr txBox="1">
              <a:spLocks noChangeArrowheads="1"/>
            </p:cNvSpPr>
            <p:nvPr/>
          </p:nvSpPr>
          <p:spPr bwMode="auto">
            <a:xfrm>
              <a:off x="914400" y="3170238"/>
              <a:ext cx="1219200" cy="484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200" b="1" i="1" dirty="0">
                  <a:solidFill>
                    <a:srgbClr val="FF0000"/>
                  </a:solidFill>
                </a:rPr>
                <a:t>Advocates </a:t>
              </a:r>
              <a:br>
                <a:rPr lang="en-US" altLang="en-US" sz="1200" b="1" i="1" dirty="0">
                  <a:solidFill>
                    <a:srgbClr val="FF0000"/>
                  </a:solidFill>
                </a:rPr>
              </a:br>
              <a:r>
                <a:rPr lang="en-US" altLang="en-US" sz="1200" b="1" i="1" dirty="0">
                  <a:solidFill>
                    <a:srgbClr val="FF0000"/>
                  </a:solidFill>
                </a:rPr>
                <a:t>and defines</a:t>
              </a:r>
            </a:p>
          </p:txBody>
        </p:sp>
        <p:sp>
          <p:nvSpPr>
            <p:cNvPr id="3079" name="TextBox 22"/>
            <p:cNvSpPr txBox="1">
              <a:spLocks noChangeArrowheads="1"/>
            </p:cNvSpPr>
            <p:nvPr/>
          </p:nvSpPr>
          <p:spPr bwMode="auto">
            <a:xfrm>
              <a:off x="1364452" y="5282182"/>
              <a:ext cx="1295400" cy="484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200" b="1" i="1" dirty="0">
                  <a:solidFill>
                    <a:srgbClr val="FF0000"/>
                  </a:solidFill>
                </a:rPr>
                <a:t>Documents </a:t>
              </a:r>
              <a:br>
                <a:rPr lang="en-US" altLang="en-US" sz="1200" b="1" i="1" dirty="0">
                  <a:solidFill>
                    <a:srgbClr val="FF0000"/>
                  </a:solidFill>
                </a:rPr>
              </a:br>
              <a:r>
                <a:rPr lang="en-US" altLang="en-US" sz="1200" b="1" i="1" dirty="0">
                  <a:solidFill>
                    <a:srgbClr val="FF0000"/>
                  </a:solidFill>
                </a:rPr>
                <a:t>and discovers</a:t>
              </a:r>
            </a:p>
          </p:txBody>
        </p:sp>
        <p:sp>
          <p:nvSpPr>
            <p:cNvPr id="3080" name="TextBox 23"/>
            <p:cNvSpPr txBox="1">
              <a:spLocks noChangeArrowheads="1"/>
            </p:cNvSpPr>
            <p:nvPr/>
          </p:nvSpPr>
          <p:spPr bwMode="auto">
            <a:xfrm>
              <a:off x="5773507" y="5475756"/>
              <a:ext cx="1409700" cy="4847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3200">
                  <a:solidFill>
                    <a:schemeClr val="tx1"/>
                  </a:solidFill>
                  <a:latin typeface="Arial" panose="020B0604020202020204" pitchFamily="34" charset="0"/>
                </a:defRPr>
              </a:lvl1pPr>
              <a:lvl2pPr marL="742950" indent="-285750">
                <a:spcBef>
                  <a:spcPct val="20000"/>
                </a:spcBef>
                <a:buChar char="–"/>
                <a:defRPr sz="2800">
                  <a:solidFill>
                    <a:schemeClr val="tx1"/>
                  </a:solidFill>
                  <a:latin typeface="Arial" panose="020B0604020202020204" pitchFamily="34" charset="0"/>
                </a:defRPr>
              </a:lvl2pPr>
              <a:lvl3pPr marL="1143000" indent="-228600">
                <a:spcBef>
                  <a:spcPct val="20000"/>
                </a:spcBef>
                <a:buChar char="•"/>
                <a:defRPr sz="2400">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FontTx/>
                <a:buNone/>
              </a:pPr>
              <a:r>
                <a:rPr lang="en-US" altLang="en-US" sz="1200" b="1" i="1" dirty="0">
                  <a:solidFill>
                    <a:srgbClr val="FF0000"/>
                  </a:solidFill>
                </a:rPr>
                <a:t>Explores </a:t>
              </a:r>
              <a:br>
                <a:rPr lang="en-US" altLang="en-US" sz="1200" b="1" i="1" dirty="0">
                  <a:solidFill>
                    <a:srgbClr val="FF0000"/>
                  </a:solidFill>
                </a:rPr>
              </a:br>
              <a:r>
                <a:rPr lang="en-US" altLang="en-US" sz="1200" b="1" i="1" dirty="0">
                  <a:solidFill>
                    <a:srgbClr val="FF0000"/>
                  </a:solidFill>
                </a:rPr>
                <a:t>and catalogs</a:t>
              </a:r>
            </a:p>
          </p:txBody>
        </p:sp>
        <p:sp>
          <p:nvSpPr>
            <p:cNvPr id="7" name="Freeform: Shape 6"/>
            <p:cNvSpPr/>
            <p:nvPr/>
          </p:nvSpPr>
          <p:spPr>
            <a:xfrm>
              <a:off x="1777896" y="980509"/>
              <a:ext cx="4673667" cy="4673668"/>
            </a:xfrm>
            <a:custGeom>
              <a:avLst/>
              <a:gdLst/>
              <a:ahLst/>
              <a:cxnLst/>
              <a:rect l="0" t="0" r="0" b="0"/>
              <a:pathLst>
                <a:path>
                  <a:moveTo>
                    <a:pt x="4637193" y="1925567"/>
                  </a:moveTo>
                  <a:arcTo wR="2336833" hR="2336833" stAng="20991813" swAng="1216373"/>
                </a:path>
              </a:pathLst>
            </a:custGeom>
            <a:noFill/>
            <a:ln w="25400">
              <a:tailEnd type="arrow"/>
            </a:ln>
            <a:scene3d>
              <a:camera prst="orthographicFront">
                <a:rot lat="0" lon="0" rev="0"/>
              </a:camera>
              <a:lightRig rig="contrasting" dir="t">
                <a:rot lat="0" lon="0" rev="1200000"/>
              </a:lightRig>
            </a:scene3d>
            <a:sp3d z="-110000"/>
          </p:spPr>
          <p:style>
            <a:lnRef idx="1">
              <a:schemeClr val="dk1">
                <a:hueOff val="0"/>
                <a:satOff val="0"/>
                <a:lumOff val="0"/>
                <a:alphaOff val="0"/>
              </a:schemeClr>
            </a:lnRef>
            <a:fillRef idx="0">
              <a:scrgbClr r="0" g="0" b="0"/>
            </a:fillRef>
            <a:effectRef idx="0">
              <a:schemeClr val="dk1">
                <a:hueOff val="0"/>
                <a:satOff val="0"/>
                <a:lumOff val="0"/>
                <a:alphaOff val="0"/>
              </a:schemeClr>
            </a:effectRef>
            <a:fontRef idx="minor">
              <a:schemeClr val="tx1">
                <a:hueOff val="0"/>
                <a:satOff val="0"/>
                <a:lumOff val="0"/>
                <a:alphaOff val="0"/>
              </a:schemeClr>
            </a:fontRef>
          </p:style>
        </p:sp>
      </p:grpSp>
    </p:spTree>
    <p:extLst>
      <p:ext uri="{BB962C8B-B14F-4D97-AF65-F5344CB8AC3E}">
        <p14:creationId xmlns:p14="http://schemas.microsoft.com/office/powerpoint/2010/main" val="106440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val="1626237230"/>
              </p:ext>
            </p:extLst>
          </p:nvPr>
        </p:nvGraphicFramePr>
        <p:xfrm>
          <a:off x="1957953" y="812800"/>
          <a:ext cx="5715000" cy="383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Footer Placeholder 1"/>
          <p:cNvSpPr>
            <a:spLocks noGrp="1"/>
          </p:cNvSpPr>
          <p:nvPr>
            <p:ph type="ftr" sz="quarter" idx="11"/>
          </p:nvPr>
        </p:nvSpPr>
        <p:spPr/>
        <p:txBody>
          <a:bodyPr/>
          <a:lstStyle/>
          <a:p>
            <a:r>
              <a:rPr lang="en-US" dirty="0">
                <a:solidFill>
                  <a:schemeClr val="bg1"/>
                </a:solidFill>
              </a:rPr>
              <a:t>Figure I.5</a:t>
            </a:r>
          </a:p>
        </p:txBody>
      </p:sp>
      <p:graphicFrame>
        <p:nvGraphicFramePr>
          <p:cNvPr id="3" name="Table 2"/>
          <p:cNvGraphicFramePr>
            <a:graphicFrameLocks noGrp="1"/>
          </p:cNvGraphicFramePr>
          <p:nvPr>
            <p:extLst>
              <p:ext uri="{D42A27DB-BD31-4B8C-83A1-F6EECF244321}">
                <p14:modId xmlns:p14="http://schemas.microsoft.com/office/powerpoint/2010/main" val="328955719"/>
              </p:ext>
            </p:extLst>
          </p:nvPr>
        </p:nvGraphicFramePr>
        <p:xfrm>
          <a:off x="6019799" y="457200"/>
          <a:ext cx="1588576" cy="1483360"/>
        </p:xfrm>
        <a:graphic>
          <a:graphicData uri="http://schemas.openxmlformats.org/drawingml/2006/table">
            <a:tbl>
              <a:tblPr>
                <a:tableStyleId>{5C22544A-7EE6-4342-B048-85BDC9FD1C3A}</a:tableStyleId>
              </a:tblPr>
              <a:tblGrid>
                <a:gridCol w="1588576">
                  <a:extLst>
                    <a:ext uri="{9D8B030D-6E8A-4147-A177-3AD203B41FA5}">
                      <a16:colId xmlns:a16="http://schemas.microsoft.com/office/drawing/2014/main" xmlns="" val="2830674675"/>
                    </a:ext>
                  </a:extLst>
                </a:gridCol>
              </a:tblGrid>
              <a:tr h="370840">
                <a:tc>
                  <a:txBody>
                    <a:bodyPr/>
                    <a:lstStyle/>
                    <a:p>
                      <a:pPr algn="l"/>
                      <a:r>
                        <a:rPr lang="en-US" dirty="0"/>
                        <a:t>Inquisitive</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xmlns="" val="4272149036"/>
                  </a:ext>
                </a:extLst>
              </a:tr>
              <a:tr h="370840">
                <a:tc>
                  <a:txBody>
                    <a:bodyPr/>
                    <a:lstStyle/>
                    <a:p>
                      <a:pPr algn="l"/>
                      <a:r>
                        <a:rPr lang="en-US" dirty="0"/>
                        <a:t>Skeptical</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xmlns="" val="3866841282"/>
                  </a:ext>
                </a:extLst>
              </a:tr>
              <a:tr h="370840">
                <a:tc>
                  <a:txBody>
                    <a:bodyPr/>
                    <a:lstStyle/>
                    <a:p>
                      <a:pPr algn="l"/>
                      <a:r>
                        <a:rPr lang="en-US" dirty="0"/>
                        <a:t>Independent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xmlns="" val="4069281713"/>
                  </a:ext>
                </a:extLst>
              </a:tr>
              <a:tr h="370840">
                <a:tc>
                  <a:txBody>
                    <a:bodyPr/>
                    <a:lstStyle/>
                    <a:p>
                      <a:pPr algn="l"/>
                      <a:r>
                        <a:rPr lang="en-US" dirty="0"/>
                        <a:t>Honest</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xmlns="" val="683897536"/>
                  </a:ext>
                </a:extLst>
              </a:tr>
            </a:tbl>
          </a:graphicData>
        </a:graphic>
      </p:graphicFrame>
      <p:cxnSp>
        <p:nvCxnSpPr>
          <p:cNvPr id="6" name="Straight Arrow Connector 5"/>
          <p:cNvCxnSpPr/>
          <p:nvPr/>
        </p:nvCxnSpPr>
        <p:spPr>
          <a:xfrm flipH="1">
            <a:off x="5592948" y="1094740"/>
            <a:ext cx="370667" cy="208280"/>
          </a:xfrm>
          <a:prstGeom prst="straightConnector1">
            <a:avLst/>
          </a:prstGeom>
          <a:ln w="3810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aphicFrame>
        <p:nvGraphicFramePr>
          <p:cNvPr id="7" name="Table 6"/>
          <p:cNvGraphicFramePr>
            <a:graphicFrameLocks noGrp="1"/>
          </p:cNvGraphicFramePr>
          <p:nvPr>
            <p:extLst>
              <p:ext uri="{D42A27DB-BD31-4B8C-83A1-F6EECF244321}">
                <p14:modId xmlns:p14="http://schemas.microsoft.com/office/powerpoint/2010/main" val="665870524"/>
              </p:ext>
            </p:extLst>
          </p:nvPr>
        </p:nvGraphicFramePr>
        <p:xfrm>
          <a:off x="7373173" y="3925632"/>
          <a:ext cx="1555955" cy="1445136"/>
        </p:xfrm>
        <a:graphic>
          <a:graphicData uri="http://schemas.openxmlformats.org/drawingml/2006/table">
            <a:tbl>
              <a:tblPr>
                <a:tableStyleId>{5C22544A-7EE6-4342-B048-85BDC9FD1C3A}</a:tableStyleId>
              </a:tblPr>
              <a:tblGrid>
                <a:gridCol w="1555955">
                  <a:extLst>
                    <a:ext uri="{9D8B030D-6E8A-4147-A177-3AD203B41FA5}">
                      <a16:colId xmlns:a16="http://schemas.microsoft.com/office/drawing/2014/main" xmlns="" val="2830674675"/>
                    </a:ext>
                  </a:extLst>
                </a:gridCol>
              </a:tblGrid>
              <a:tr h="361284">
                <a:tc>
                  <a:txBody>
                    <a:bodyPr/>
                    <a:lstStyle/>
                    <a:p>
                      <a:r>
                        <a:rPr lang="en-US" dirty="0"/>
                        <a:t>Persistence</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xmlns="" val="4272149036"/>
                  </a:ext>
                </a:extLst>
              </a:tr>
              <a:tr h="361284">
                <a:tc>
                  <a:txBody>
                    <a:bodyPr/>
                    <a:lstStyle/>
                    <a:p>
                      <a:r>
                        <a:rPr lang="en-US" dirty="0"/>
                        <a:t>Patience</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xmlns="" val="3866841282"/>
                  </a:ext>
                </a:extLst>
              </a:tr>
              <a:tr h="361284">
                <a:tc>
                  <a:txBody>
                    <a:bodyPr/>
                    <a:lstStyle/>
                    <a:p>
                      <a:r>
                        <a:rPr lang="en-US" dirty="0"/>
                        <a:t>Deliberation</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xmlns="" val="4069281713"/>
                  </a:ext>
                </a:extLst>
              </a:tr>
              <a:tr h="361284">
                <a:tc>
                  <a:txBody>
                    <a:bodyPr/>
                    <a:lstStyle/>
                    <a:p>
                      <a:r>
                        <a:rPr lang="en-US" dirty="0"/>
                        <a:t>Collegiality</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mpd="sng">
                      <a:noFill/>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xmlns="" val="683897536"/>
                  </a:ext>
                </a:extLst>
              </a:tr>
            </a:tbl>
          </a:graphicData>
        </a:graphic>
      </p:graphicFrame>
      <p:cxnSp>
        <p:nvCxnSpPr>
          <p:cNvPr id="8" name="Straight Arrow Connector 7"/>
          <p:cNvCxnSpPr/>
          <p:nvPr/>
        </p:nvCxnSpPr>
        <p:spPr>
          <a:xfrm flipH="1" flipV="1">
            <a:off x="6934200" y="4076699"/>
            <a:ext cx="336755" cy="228599"/>
          </a:xfrm>
          <a:prstGeom prst="straightConnector1">
            <a:avLst/>
          </a:prstGeom>
          <a:ln w="3810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aphicFrame>
        <p:nvGraphicFramePr>
          <p:cNvPr id="12" name="Table 11"/>
          <p:cNvGraphicFramePr>
            <a:graphicFrameLocks noGrp="1"/>
          </p:cNvGraphicFramePr>
          <p:nvPr>
            <p:extLst>
              <p:ext uri="{D42A27DB-BD31-4B8C-83A1-F6EECF244321}">
                <p14:modId xmlns:p14="http://schemas.microsoft.com/office/powerpoint/2010/main" val="2962022770"/>
              </p:ext>
            </p:extLst>
          </p:nvPr>
        </p:nvGraphicFramePr>
        <p:xfrm>
          <a:off x="701778" y="3905372"/>
          <a:ext cx="1600200" cy="1005840"/>
        </p:xfrm>
        <a:graphic>
          <a:graphicData uri="http://schemas.openxmlformats.org/drawingml/2006/table">
            <a:tbl>
              <a:tblPr>
                <a:tableStyleId>{5C22544A-7EE6-4342-B048-85BDC9FD1C3A}</a:tableStyleId>
              </a:tblPr>
              <a:tblGrid>
                <a:gridCol w="1600200">
                  <a:extLst>
                    <a:ext uri="{9D8B030D-6E8A-4147-A177-3AD203B41FA5}">
                      <a16:colId xmlns:a16="http://schemas.microsoft.com/office/drawing/2014/main" xmlns="" val="2830674675"/>
                    </a:ext>
                  </a:extLst>
                </a:gridCol>
              </a:tblGrid>
              <a:tr h="409241">
                <a:tc>
                  <a:txBody>
                    <a:bodyPr/>
                    <a:lstStyle/>
                    <a:p>
                      <a:r>
                        <a:rPr lang="en-US" dirty="0"/>
                        <a:t>Reasoned and logical thinking</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xmlns="" val="4272149036"/>
                  </a:ext>
                </a:extLst>
              </a:tr>
              <a:tr h="209550">
                <a:tc>
                  <a:txBody>
                    <a:bodyPr/>
                    <a:lstStyle/>
                    <a:p>
                      <a:r>
                        <a:rPr lang="en-US" dirty="0"/>
                        <a:t>Circumspect thinking</a:t>
                      </a:r>
                    </a:p>
                  </a:txBody>
                  <a:tcPr>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noFill/>
                      <a:prstDash val="solid"/>
                      <a:round/>
                      <a:headEnd type="none" w="med" len="med"/>
                      <a:tailEnd type="none" w="med" len="med"/>
                    </a:lnT>
                    <a:lnB w="285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2">
                        <a:lumMod val="60000"/>
                        <a:lumOff val="40000"/>
                      </a:schemeClr>
                    </a:solidFill>
                  </a:tcPr>
                </a:tc>
                <a:extLst>
                  <a:ext uri="{0D108BD9-81ED-4DB2-BD59-A6C34878D82A}">
                    <a16:rowId xmlns:a16="http://schemas.microsoft.com/office/drawing/2014/main" xmlns="" val="3866841282"/>
                  </a:ext>
                </a:extLst>
              </a:tr>
            </a:tbl>
          </a:graphicData>
        </a:graphic>
      </p:graphicFrame>
      <p:cxnSp>
        <p:nvCxnSpPr>
          <p:cNvPr id="13" name="Straight Arrow Connector 12"/>
          <p:cNvCxnSpPr/>
          <p:nvPr/>
        </p:nvCxnSpPr>
        <p:spPr>
          <a:xfrm flipV="1">
            <a:off x="2362200" y="4038600"/>
            <a:ext cx="304799" cy="228599"/>
          </a:xfrm>
          <a:prstGeom prst="straightConnector1">
            <a:avLst/>
          </a:prstGeom>
          <a:ln w="38100">
            <a:solidFill>
              <a:schemeClr val="tx1"/>
            </a:solidFill>
            <a:tailEnd type="triangle"/>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38433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Shape 5"/>
          <p:cNvSpPr/>
          <p:nvPr/>
        </p:nvSpPr>
        <p:spPr>
          <a:xfrm>
            <a:off x="4488624" y="838198"/>
            <a:ext cx="2956109" cy="2956067"/>
          </a:xfrm>
          <a:custGeom>
            <a:avLst/>
            <a:gdLst>
              <a:gd name="connsiteX0" fmla="*/ 0 w 2956109"/>
              <a:gd name="connsiteY0" fmla="*/ 1478034 h 2956067"/>
              <a:gd name="connsiteX1" fmla="*/ 1478055 w 2956109"/>
              <a:gd name="connsiteY1" fmla="*/ 0 h 2956067"/>
              <a:gd name="connsiteX2" fmla="*/ 2956110 w 2956109"/>
              <a:gd name="connsiteY2" fmla="*/ 1478034 h 2956067"/>
              <a:gd name="connsiteX3" fmla="*/ 1478055 w 2956109"/>
              <a:gd name="connsiteY3" fmla="*/ 2956068 h 2956067"/>
              <a:gd name="connsiteX4" fmla="*/ 0 w 2956109"/>
              <a:gd name="connsiteY4" fmla="*/ 1478034 h 295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6109" h="2956067">
                <a:moveTo>
                  <a:pt x="0" y="1478034"/>
                </a:moveTo>
                <a:cubicBezTo>
                  <a:pt x="0" y="661738"/>
                  <a:pt x="661748" y="0"/>
                  <a:pt x="1478055" y="0"/>
                </a:cubicBezTo>
                <a:cubicBezTo>
                  <a:pt x="2294362" y="0"/>
                  <a:pt x="2956110" y="661738"/>
                  <a:pt x="2956110" y="1478034"/>
                </a:cubicBezTo>
                <a:cubicBezTo>
                  <a:pt x="2956110" y="2294330"/>
                  <a:pt x="2294362" y="2956068"/>
                  <a:pt x="1478055" y="2956068"/>
                </a:cubicBezTo>
                <a:cubicBezTo>
                  <a:pt x="661748" y="2956068"/>
                  <a:pt x="0" y="2294330"/>
                  <a:pt x="0" y="1478034"/>
                </a:cubicBezTo>
                <a:close/>
              </a:path>
            </a:pathLst>
          </a:custGeom>
          <a:solidFill>
            <a:schemeClr val="accent2">
              <a:lumMod val="60000"/>
              <a:lumOff val="40000"/>
              <a:alpha val="75000"/>
            </a:schemeClr>
          </a:solidFill>
          <a:ln>
            <a:solidFill>
              <a:schemeClr val="bg1"/>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501492" tIns="501486" rIns="501492" bIns="501486" numCol="1" spcCol="1270" anchor="t" anchorCtr="0">
            <a:noAutofit/>
          </a:bodyPr>
          <a:lstStyle/>
          <a:p>
            <a:pPr marL="0" lvl="0" indent="0" algn="ctr" defTabSz="800100">
              <a:lnSpc>
                <a:spcPct val="90000"/>
              </a:lnSpc>
              <a:spcBef>
                <a:spcPct val="0"/>
              </a:spcBef>
              <a:spcAft>
                <a:spcPct val="35000"/>
              </a:spcAft>
              <a:buNone/>
            </a:pPr>
            <a:r>
              <a:rPr lang="en-US" sz="1800" b="1" kern="1200" dirty="0">
                <a:solidFill>
                  <a:srgbClr val="FF0000"/>
                </a:solidFill>
              </a:rPr>
              <a:t>Self-Correction</a:t>
            </a:r>
          </a:p>
          <a:p>
            <a:pPr marL="114300" lvl="1" indent="-114300" algn="l" defTabSz="533400">
              <a:lnSpc>
                <a:spcPct val="90000"/>
              </a:lnSpc>
              <a:spcBef>
                <a:spcPct val="0"/>
              </a:spcBef>
              <a:spcAft>
                <a:spcPct val="15000"/>
              </a:spcAft>
              <a:buChar char="•"/>
            </a:pPr>
            <a:r>
              <a:rPr lang="en-US" sz="1200" kern="1200" dirty="0">
                <a:solidFill>
                  <a:srgbClr val="FF0000"/>
                </a:solidFill>
              </a:rPr>
              <a:t>The reflective thinker  reviews the work and thinking being done, and  corrects deficiencies.</a:t>
            </a:r>
          </a:p>
          <a:p>
            <a:pPr marL="228600" lvl="2" indent="-114300" algn="l" defTabSz="533400">
              <a:lnSpc>
                <a:spcPct val="90000"/>
              </a:lnSpc>
              <a:spcBef>
                <a:spcPct val="0"/>
              </a:spcBef>
              <a:spcAft>
                <a:spcPct val="15000"/>
              </a:spcAft>
              <a:buChar char="•"/>
            </a:pPr>
            <a:r>
              <a:rPr lang="en-US" sz="1200" kern="1200" dirty="0">
                <a:solidFill>
                  <a:srgbClr val="FF0000"/>
                </a:solidFill>
              </a:rPr>
              <a:t>What I do?</a:t>
            </a:r>
          </a:p>
          <a:p>
            <a:pPr marL="228600" lvl="2" indent="-114300" algn="l" defTabSz="533400">
              <a:lnSpc>
                <a:spcPct val="90000"/>
              </a:lnSpc>
              <a:spcBef>
                <a:spcPct val="0"/>
              </a:spcBef>
              <a:spcAft>
                <a:spcPct val="15000"/>
              </a:spcAft>
              <a:buChar char="•"/>
            </a:pPr>
            <a:r>
              <a:rPr lang="en-US" sz="1200" kern="1200" dirty="0">
                <a:solidFill>
                  <a:srgbClr val="FF0000"/>
                </a:solidFill>
              </a:rPr>
              <a:t>How did it work?</a:t>
            </a:r>
          </a:p>
          <a:p>
            <a:pPr marL="228600" lvl="2" indent="-114300" algn="l" defTabSz="533400">
              <a:lnSpc>
                <a:spcPct val="90000"/>
              </a:lnSpc>
              <a:spcBef>
                <a:spcPct val="0"/>
              </a:spcBef>
              <a:spcAft>
                <a:spcPct val="15000"/>
              </a:spcAft>
              <a:buChar char="•"/>
            </a:pPr>
            <a:r>
              <a:rPr lang="en-US" sz="1200" kern="1200" dirty="0">
                <a:solidFill>
                  <a:srgbClr val="FF0000"/>
                </a:solidFill>
              </a:rPr>
              <a:t>What do I do next?</a:t>
            </a:r>
            <a:endParaRPr lang="en-US" sz="1000" kern="1200" dirty="0">
              <a:solidFill>
                <a:srgbClr val="FF0000"/>
              </a:solidFill>
            </a:endParaRPr>
          </a:p>
        </p:txBody>
      </p:sp>
      <p:sp>
        <p:nvSpPr>
          <p:cNvPr id="4" name="Freeform: Shape 3"/>
          <p:cNvSpPr/>
          <p:nvPr/>
        </p:nvSpPr>
        <p:spPr>
          <a:xfrm>
            <a:off x="1905000" y="838199"/>
            <a:ext cx="2956109" cy="2956067"/>
          </a:xfrm>
          <a:custGeom>
            <a:avLst/>
            <a:gdLst>
              <a:gd name="connsiteX0" fmla="*/ 0 w 2956109"/>
              <a:gd name="connsiteY0" fmla="*/ 1478034 h 2956067"/>
              <a:gd name="connsiteX1" fmla="*/ 1478055 w 2956109"/>
              <a:gd name="connsiteY1" fmla="*/ 0 h 2956067"/>
              <a:gd name="connsiteX2" fmla="*/ 2956110 w 2956109"/>
              <a:gd name="connsiteY2" fmla="*/ 1478034 h 2956067"/>
              <a:gd name="connsiteX3" fmla="*/ 1478055 w 2956109"/>
              <a:gd name="connsiteY3" fmla="*/ 2956068 h 2956067"/>
              <a:gd name="connsiteX4" fmla="*/ 0 w 2956109"/>
              <a:gd name="connsiteY4" fmla="*/ 1478034 h 295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6109" h="2956067">
                <a:moveTo>
                  <a:pt x="0" y="1478034"/>
                </a:moveTo>
                <a:cubicBezTo>
                  <a:pt x="0" y="661738"/>
                  <a:pt x="661748" y="0"/>
                  <a:pt x="1478055" y="0"/>
                </a:cubicBezTo>
                <a:cubicBezTo>
                  <a:pt x="2294362" y="0"/>
                  <a:pt x="2956110" y="661738"/>
                  <a:pt x="2956110" y="1478034"/>
                </a:cubicBezTo>
                <a:cubicBezTo>
                  <a:pt x="2956110" y="2294330"/>
                  <a:pt x="2294362" y="2956068"/>
                  <a:pt x="1478055" y="2956068"/>
                </a:cubicBezTo>
                <a:cubicBezTo>
                  <a:pt x="661748" y="2956068"/>
                  <a:pt x="0" y="2294330"/>
                  <a:pt x="0" y="1478034"/>
                </a:cubicBezTo>
                <a:close/>
              </a:path>
            </a:pathLst>
          </a:custGeom>
          <a:solidFill>
            <a:schemeClr val="accent2">
              <a:lumMod val="60000"/>
              <a:lumOff val="40000"/>
              <a:alpha val="75000"/>
            </a:schemeClr>
          </a:solidFill>
          <a:ln>
            <a:solidFill>
              <a:schemeClr val="bg1"/>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501492" tIns="501486" rIns="501492" bIns="501486" numCol="1" spcCol="1270" anchor="t" anchorCtr="0">
            <a:noAutofit/>
          </a:bodyPr>
          <a:lstStyle/>
          <a:p>
            <a:pPr marL="0" lvl="0" indent="0" algn="ctr" defTabSz="800100">
              <a:lnSpc>
                <a:spcPct val="90000"/>
              </a:lnSpc>
              <a:spcBef>
                <a:spcPct val="0"/>
              </a:spcBef>
              <a:spcAft>
                <a:spcPct val="35000"/>
              </a:spcAft>
              <a:buNone/>
            </a:pPr>
            <a:r>
              <a:rPr lang="en-US" sz="1800" b="1" kern="1200" dirty="0">
                <a:solidFill>
                  <a:srgbClr val="FF0000"/>
                </a:solidFill>
              </a:rPr>
              <a:t>Self-Regulation</a:t>
            </a:r>
          </a:p>
          <a:p>
            <a:pPr marL="114300" lvl="1" indent="-114300" algn="l" defTabSz="533400">
              <a:lnSpc>
                <a:spcPct val="90000"/>
              </a:lnSpc>
              <a:spcBef>
                <a:spcPct val="0"/>
              </a:spcBef>
              <a:spcAft>
                <a:spcPct val="15000"/>
              </a:spcAft>
              <a:buChar char="•"/>
            </a:pPr>
            <a:r>
              <a:rPr lang="en-US" sz="1200" kern="1200" dirty="0">
                <a:solidFill>
                  <a:srgbClr val="FF0000"/>
                </a:solidFill>
              </a:rPr>
              <a:t>Quality control of your thinking process.</a:t>
            </a:r>
          </a:p>
          <a:p>
            <a:pPr marL="114300" lvl="1" indent="-114300" algn="l" defTabSz="533400">
              <a:lnSpc>
                <a:spcPct val="90000"/>
              </a:lnSpc>
              <a:spcBef>
                <a:spcPct val="0"/>
              </a:spcBef>
              <a:spcAft>
                <a:spcPct val="15000"/>
              </a:spcAft>
              <a:buChar char="•"/>
            </a:pPr>
            <a:r>
              <a:rPr lang="en-US" sz="1200" kern="1200" dirty="0">
                <a:solidFill>
                  <a:srgbClr val="FF0000"/>
                </a:solidFill>
              </a:rPr>
              <a:t>Reflecting on and monitoring your work procedures and thinking processes.</a:t>
            </a:r>
          </a:p>
          <a:p>
            <a:pPr marL="114300" lvl="1" indent="-114300" algn="l" defTabSz="533400">
              <a:lnSpc>
                <a:spcPct val="90000"/>
              </a:lnSpc>
              <a:spcBef>
                <a:spcPct val="0"/>
              </a:spcBef>
              <a:spcAft>
                <a:spcPct val="15000"/>
              </a:spcAft>
              <a:buChar char="•"/>
            </a:pPr>
            <a:r>
              <a:rPr lang="en-US" sz="1200" kern="1200" dirty="0">
                <a:solidFill>
                  <a:srgbClr val="FF0000"/>
                </a:solidFill>
              </a:rPr>
              <a:t>Checking the accuracy and validity of the work</a:t>
            </a:r>
          </a:p>
        </p:txBody>
      </p:sp>
      <p:sp>
        <p:nvSpPr>
          <p:cNvPr id="5" name="Freeform: Shape 4"/>
          <p:cNvSpPr/>
          <p:nvPr/>
        </p:nvSpPr>
        <p:spPr>
          <a:xfrm>
            <a:off x="3196812" y="2809732"/>
            <a:ext cx="2956109" cy="2956067"/>
          </a:xfrm>
          <a:custGeom>
            <a:avLst/>
            <a:gdLst>
              <a:gd name="connsiteX0" fmla="*/ 0 w 2956109"/>
              <a:gd name="connsiteY0" fmla="*/ 1478034 h 2956067"/>
              <a:gd name="connsiteX1" fmla="*/ 1478055 w 2956109"/>
              <a:gd name="connsiteY1" fmla="*/ 0 h 2956067"/>
              <a:gd name="connsiteX2" fmla="*/ 2956110 w 2956109"/>
              <a:gd name="connsiteY2" fmla="*/ 1478034 h 2956067"/>
              <a:gd name="connsiteX3" fmla="*/ 1478055 w 2956109"/>
              <a:gd name="connsiteY3" fmla="*/ 2956068 h 2956067"/>
              <a:gd name="connsiteX4" fmla="*/ 0 w 2956109"/>
              <a:gd name="connsiteY4" fmla="*/ 1478034 h 29560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56109" h="2956067">
                <a:moveTo>
                  <a:pt x="0" y="1478034"/>
                </a:moveTo>
                <a:cubicBezTo>
                  <a:pt x="0" y="661738"/>
                  <a:pt x="661748" y="0"/>
                  <a:pt x="1478055" y="0"/>
                </a:cubicBezTo>
                <a:cubicBezTo>
                  <a:pt x="2294362" y="0"/>
                  <a:pt x="2956110" y="661738"/>
                  <a:pt x="2956110" y="1478034"/>
                </a:cubicBezTo>
                <a:cubicBezTo>
                  <a:pt x="2956110" y="2294330"/>
                  <a:pt x="2294362" y="2956068"/>
                  <a:pt x="1478055" y="2956068"/>
                </a:cubicBezTo>
                <a:cubicBezTo>
                  <a:pt x="661748" y="2956068"/>
                  <a:pt x="0" y="2294330"/>
                  <a:pt x="0" y="1478034"/>
                </a:cubicBezTo>
                <a:close/>
              </a:path>
            </a:pathLst>
          </a:custGeom>
          <a:solidFill>
            <a:schemeClr val="accent2">
              <a:lumMod val="60000"/>
              <a:lumOff val="40000"/>
              <a:alpha val="75000"/>
            </a:schemeClr>
          </a:solidFill>
          <a:ln>
            <a:solidFill>
              <a:schemeClr val="bg1"/>
            </a:solidFill>
          </a:ln>
        </p:spPr>
        <p:style>
          <a:lnRef idx="2">
            <a:scrgbClr r="0" g="0" b="0"/>
          </a:lnRef>
          <a:fillRef idx="1">
            <a:scrgbClr r="0" g="0" b="0"/>
          </a:fillRef>
          <a:effectRef idx="0">
            <a:schemeClr val="accent1">
              <a:alpha val="50000"/>
              <a:hueOff val="0"/>
              <a:satOff val="0"/>
              <a:lumOff val="0"/>
              <a:alphaOff val="0"/>
            </a:schemeClr>
          </a:effectRef>
          <a:fontRef idx="minor">
            <a:schemeClr val="tx1"/>
          </a:fontRef>
        </p:style>
        <p:txBody>
          <a:bodyPr spcFirstLastPara="0" vert="horz" wrap="square" lIns="493872" tIns="493866" rIns="493872" bIns="493866" numCol="1" spcCol="1270" anchor="t" anchorCtr="0">
            <a:noAutofit/>
          </a:bodyPr>
          <a:lstStyle/>
          <a:p>
            <a:pPr marL="0" lvl="0" indent="0" algn="ctr" defTabSz="711200">
              <a:lnSpc>
                <a:spcPct val="90000"/>
              </a:lnSpc>
              <a:spcBef>
                <a:spcPct val="0"/>
              </a:spcBef>
              <a:spcAft>
                <a:spcPct val="35000"/>
              </a:spcAft>
              <a:buNone/>
            </a:pPr>
            <a:r>
              <a:rPr lang="en-US" sz="1600" b="1" kern="1200" dirty="0">
                <a:solidFill>
                  <a:srgbClr val="FF0000"/>
                </a:solidFill>
              </a:rPr>
              <a:t>Self-Assessment</a:t>
            </a:r>
          </a:p>
          <a:p>
            <a:pPr marL="114300" lvl="1" indent="-114300" algn="l" defTabSz="533400">
              <a:lnSpc>
                <a:spcPct val="90000"/>
              </a:lnSpc>
              <a:spcBef>
                <a:spcPct val="0"/>
              </a:spcBef>
              <a:spcAft>
                <a:spcPct val="15000"/>
              </a:spcAft>
              <a:buChar char="•"/>
            </a:pPr>
            <a:r>
              <a:rPr lang="en-US" sz="1200" kern="1200" dirty="0">
                <a:solidFill>
                  <a:srgbClr val="FF0000"/>
                </a:solidFill>
              </a:rPr>
              <a:t> Reflecting on your analytical reasoning.</a:t>
            </a:r>
          </a:p>
          <a:p>
            <a:pPr marL="114300" lvl="1" indent="-114300" algn="l" defTabSz="533400">
              <a:lnSpc>
                <a:spcPct val="90000"/>
              </a:lnSpc>
              <a:spcBef>
                <a:spcPct val="0"/>
              </a:spcBef>
              <a:spcAft>
                <a:spcPct val="15000"/>
              </a:spcAft>
              <a:buChar char="•"/>
            </a:pPr>
            <a:r>
              <a:rPr lang="en-US" sz="1200" kern="1200" dirty="0">
                <a:solidFill>
                  <a:srgbClr val="FF0000"/>
                </a:solidFill>
              </a:rPr>
              <a:t>Reflecting on  factors  constraining your  accuracy , objectivity, and rationality.</a:t>
            </a:r>
          </a:p>
          <a:p>
            <a:pPr marL="114300" lvl="1" indent="-114300" algn="l" defTabSz="533400">
              <a:lnSpc>
                <a:spcPct val="90000"/>
              </a:lnSpc>
              <a:spcBef>
                <a:spcPct val="0"/>
              </a:spcBef>
              <a:spcAft>
                <a:spcPct val="15000"/>
              </a:spcAft>
              <a:buChar char="•"/>
            </a:pPr>
            <a:r>
              <a:rPr lang="en-US" sz="1200" kern="1200" dirty="0">
                <a:solidFill>
                  <a:srgbClr val="FF0000"/>
                </a:solidFill>
              </a:rPr>
              <a:t>Reflecting on  your mindset influences  a fair and unbiased interpretation of  the  project work.</a:t>
            </a:r>
          </a:p>
        </p:txBody>
      </p:sp>
      <p:sp>
        <p:nvSpPr>
          <p:cNvPr id="7" name="TextBox 6"/>
          <p:cNvSpPr txBox="1"/>
          <p:nvPr/>
        </p:nvSpPr>
        <p:spPr>
          <a:xfrm>
            <a:off x="6172200" y="5105400"/>
            <a:ext cx="2286000" cy="369332"/>
          </a:xfrm>
          <a:prstGeom prst="rect">
            <a:avLst/>
          </a:prstGeom>
          <a:noFill/>
        </p:spPr>
        <p:txBody>
          <a:bodyPr wrap="square" rtlCol="0">
            <a:spAutoFit/>
          </a:bodyPr>
          <a:lstStyle/>
          <a:p>
            <a:pPr algn="ctr"/>
            <a:r>
              <a:rPr lang="en-US" b="1" dirty="0">
                <a:solidFill>
                  <a:schemeClr val="bg1"/>
                </a:solidFill>
              </a:rPr>
              <a:t>Reflective Oversight</a:t>
            </a:r>
          </a:p>
        </p:txBody>
      </p:sp>
    </p:spTree>
    <p:extLst>
      <p:ext uri="{BB962C8B-B14F-4D97-AF65-F5344CB8AC3E}">
        <p14:creationId xmlns:p14="http://schemas.microsoft.com/office/powerpoint/2010/main" val="678333222"/>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935</TotalTime>
  <Words>3613</Words>
  <Application>Microsoft Office PowerPoint</Application>
  <PresentationFormat>On-screen Show (4:3)</PresentationFormat>
  <Paragraphs>229</Paragraphs>
  <Slides>13</Slides>
  <Notes>13</Notes>
  <HiddenSlides>0</HiddenSlides>
  <MMClips>0</MMClips>
  <ScaleCrop>false</ScaleCrop>
  <HeadingPairs>
    <vt:vector size="4" baseType="variant">
      <vt:variant>
        <vt:lpstr>Theme</vt:lpstr>
      </vt:variant>
      <vt:variant>
        <vt:i4>3</vt:i4>
      </vt:variant>
      <vt:variant>
        <vt:lpstr>Slide Titles</vt:lpstr>
      </vt:variant>
      <vt:variant>
        <vt:i4>13</vt:i4>
      </vt:variant>
    </vt:vector>
  </HeadingPairs>
  <TitlesOfParts>
    <vt:vector size="16" baseType="lpstr">
      <vt:lpstr>1_Office Theme</vt:lpstr>
      <vt:lpstr>2_Office Theme</vt:lpstr>
      <vt:lpstr>3_Office Theme</vt:lpstr>
      <vt:lpstr>The Literature Review 3 edition</vt:lpstr>
      <vt:lpstr>Introduction Doing and Producing a Literature Review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The Ethics of Scholarly Work</vt:lpstr>
      <vt:lpstr>Pack Wisely Before You Begin</vt:lpstr>
      <vt:lpstr>Tips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Literature Review  Six Steps to Success</dc:title>
  <dc:creator>CCU</dc:creator>
  <cp:lastModifiedBy>Bauer, Jennifer</cp:lastModifiedBy>
  <cp:revision>98</cp:revision>
  <cp:lastPrinted>2016-09-15T20:55:04Z</cp:lastPrinted>
  <dcterms:created xsi:type="dcterms:W3CDTF">2014-04-12T16:32:44Z</dcterms:created>
  <dcterms:modified xsi:type="dcterms:W3CDTF">2016-11-08T22:02:01Z</dcterms:modified>
</cp:coreProperties>
</file>